
<file path=[Content_Types].xml><?xml version="1.0" encoding="utf-8"?>
<Types xmlns="http://schemas.openxmlformats.org/package/2006/content-types">
  <Default Extension="rels" ContentType="application/vnd.openxmlformats-package.relationships+xml"/>
  <Default Extension="xml" ContentType="application/xml"/>
  <Default Extension="mp4" ContentType="video/mp4"/>
  <Default Extension="png" ContentType="image/png"/>
  <Default Extension="jpe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1.xml" ContentType="application/vnd.openxmlformats-officedocument.theme+xml"/>
  <Override PartName="/ppt/notesMasters/notesMaster1.xml" ContentType="application/vnd.openxmlformats-officedocument.presentationml.notesMaster+xml"/>
  <Override PartName="/ppt/theme/theme2.xml" ContentType="application/vnd.openxmlformats-officedocument.theme+xml"/>
  <Override PartName="/ppt/slides/slide1.xml" ContentType="application/vnd.openxmlformats-officedocument.presentationml.slide+xml"/>
  <Override PartName="/ppt/notesSlides/notesSlide1.xml" ContentType="application/vnd.openxmlformats-officedocument.presentationml.notesSlide+xml"/>
  <Override PartName="/ppt/slides/slide2.xml" ContentType="application/vnd.openxmlformats-officedocument.presentationml.slide+xml"/>
  <Override PartName="/ppt/notesSlides/notesSlide2.xml" ContentType="application/vnd.openxmlformats-officedocument.presentationml.notesSlide+xml"/>
  <Override PartName="/ppt/slides/slide3.xml" ContentType="application/vnd.openxmlformats-officedocument.presentationml.slide+xml"/>
  <Override PartName="/ppt/notesSlides/notesSlide3.xml" ContentType="application/vnd.openxmlformats-officedocument.presentationml.notesSlide+xml"/>
  <Override PartName="/ppt/slides/slide4.xml" ContentType="application/vnd.openxmlformats-officedocument.presentationml.slide+xml"/>
  <Override PartName="/ppt/notesSlides/notesSlide4.xml" ContentType="application/vnd.openxmlformats-officedocument.presentationml.notesSlide+xml"/>
  <Override PartName="/ppt/slides/slide5.xml" ContentType="application/vnd.openxmlformats-officedocument.presentationml.slide+xml"/>
  <Override PartName="/ppt/notesSlides/notesSlide5.xml" ContentType="application/vnd.openxmlformats-officedocument.presentationml.notesSlide+xml"/>
  <Override PartName="/ppt/slides/slide6.xml" ContentType="application/vnd.openxmlformats-officedocument.presentationml.slide+xml"/>
  <Override PartName="/ppt/notesSlides/notesSlide6.xml" ContentType="application/vnd.openxmlformats-officedocument.presentationml.notesSlide+xml"/>
  <Override PartName="/ppt/slides/slide7.xml" ContentType="application/vnd.openxmlformats-officedocument.presentationml.slide+xml"/>
  <Override PartName="/ppt/notesSlides/notesSlide7.xml" ContentType="application/vnd.openxmlformats-officedocument.presentationml.notesSlide+xml"/>
  <Override PartName="/ppt/slides/slide8.xml" ContentType="application/vnd.openxmlformats-officedocument.presentationml.slide+xml"/>
  <Override PartName="/ppt/notesSlides/notesSlide8.xml" ContentType="application/vnd.openxmlformats-officedocument.presentationml.notesSlide+xml"/>
  <Override PartName="/ppt/slides/slide9.xml" ContentType="application/vnd.openxmlformats-officedocument.presentationml.slide+xml"/>
  <Override PartName="/ppt/notesSlides/notesSlide9.xml" ContentType="application/vnd.openxmlformats-officedocument.presentationml.notesSlide+xml"/>
  <Override PartName="/ppt/slides/slide10.xml" ContentType="application/vnd.openxmlformats-officedocument.presentationml.slide+xml"/>
  <Override PartName="/ppt/notesSlides/notesSlide10.xml" ContentType="application/vnd.openxmlformats-officedocument.presentationml.notesSlide+xml"/>
  <Override PartName="/ppt/slides/slide11.xml" ContentType="application/vnd.openxmlformats-officedocument.presentationml.slide+xml"/>
  <Override PartName="/ppt/notesSlides/notesSlide11.xml" ContentType="application/vnd.openxmlformats-officedocument.presentationml.notesSlide+xml"/>
  <Override PartName="/ppt/slides/slide12.xml" ContentType="application/vnd.openxmlformats-officedocument.presentationml.slide+xml"/>
  <Override PartName="/ppt/notesSlides/notesSlide12.xml" ContentType="application/vnd.openxmlformats-officedocument.presentationml.notesSlide+xml"/>
  <Override PartName="/ppt/slides/slide13.xml" ContentType="application/vnd.openxmlformats-officedocument.presentationml.slide+xml"/>
  <Override PartName="/ppt/notesSlides/notesSlide13.xml" ContentType="application/vnd.openxmlformats-officedocument.presentationml.notesSlide+xml"/>
  <Override PartName="/ppt/slides/slide14.xml" ContentType="application/vnd.openxmlformats-officedocument.presentationml.slide+xml"/>
  <Override PartName="/ppt/notesSlides/notesSlide14.xml" ContentType="application/vnd.openxmlformats-officedocument.presentationml.notesSlide+xml"/>
  <Override PartName="/ppt/slides/slide15.xml" ContentType="application/vnd.openxmlformats-officedocument.presentationml.slide+xml"/>
  <Override PartName="/ppt/notesSlides/notesSlide15.xml" ContentType="application/vnd.openxmlformats-officedocument.presentationml.notesSlide+xml"/>
  <Override PartName="/ppt/slides/slide16.xml" ContentType="application/vnd.openxmlformats-officedocument.presentationml.slide+xml"/>
  <Override PartName="/ppt/notesSlides/notesSlide16.xml" ContentType="application/vnd.openxmlformats-officedocument.presentationml.notesSlide+xml"/>
  <Override PartName="/ppt/slides/slide17.xml" ContentType="application/vnd.openxmlformats-officedocument.presentationml.slide+xml"/>
  <Override PartName="/ppt/notesSlides/notesSlide17.xml" ContentType="application/vnd.openxmlformats-officedocument.presentationml.notesSlid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customXml/itemProps1.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officeDocument/2006/relationships/extended-properties" Target="docProps/app.xml"/><Relationship Id="rId3" Type="http://schemas.openxmlformats.org/package/2006/relationships/metadata/core-properties" Target="docProps/core.xml"/><Relationship Id="rId4" Type="http://schemas.openxmlformats.org/officeDocument/2006/relationships/custom-properties" Target="docProps/custom.xml"/></Relationships>
</file>

<file path=ppt/presentation.xml><?xml version="1.0" encoding="utf-8"?>
<p:presentation xmlns:p="http://schemas.openxmlformats.org/presentationml/2006/main" xmlns:r="http://schemas.openxmlformats.org/officeDocument/2006/relationships" xmlns:a="http://schemas.openxmlformats.org/drawingml/2006/main" autoCompressPictures="0" saveSubsetFonts="1" strictFirstAndLastChars="0">
  <p:sldMasterIdLst>
    <p:sldMasterId id="2147483648" r:id="rId1"/>
  </p:sldMasterIdLst>
  <p:notesMasterIdLst>
    <p:notesMasterId r:id="rId2"/>
  </p:notesMasterIdLst>
  <p:sldIdLst>
    <p:sldId id="257" r:id="rId3"/>
    <p:sldId id="258" r:id="rId4"/>
    <p:sldId id="259" r:id="rId5"/>
    <p:sldId id="260" r:id="rId6"/>
    <p:sldId id="261" r:id="rId7"/>
    <p:sldId id="262" r:id="rId8"/>
    <p:sldId id="263" r:id="rId9"/>
    <p:sldId id="264" r:id="rId10"/>
    <p:sldId id="265" r:id="rId11"/>
    <p:sldId id="266" r:id="rId12"/>
    <p:sldId id="268" r:id="rId13"/>
    <p:sldId id="269" r:id="rId14"/>
    <p:sldId id="270" r:id="rId15"/>
    <p:sldId id="271" r:id="rId16"/>
    <p:sldId id="272" r:id="rId17"/>
    <p:sldId id="273" r:id="rId18"/>
    <p:sldId id="274" r:id="rId19"/>
  </p:sldIdLst>
  <p:sldSz type="screen16x9" cy="5143500" cx="9144000"/>
  <p:notesSz cx="6858000" cy="9144000"/>
  <p:defaultTex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defaultTextStyle>
</p:presentation>
</file>

<file path=ppt/presProps.xml><?xml version="1.0" encoding="utf-8"?>
<p:presentationPr xmlns:p="http://schemas.openxmlformats.org/presentationml/2006/main" xmlns:r="http://schemas.openxmlformats.org/officeDocument/2006/relationships" xmlns:a="http://schemas.openxmlformats.org/drawingml/2006/main">
  <p:showPr>
    <p:present/>
    <p:sldAll/>
    <p:penClr>
      <a:prstClr val="red"/>
    </p:penClr>
  </p:showPr>
  <p:clrMru>
    <a:srgbClr val="0000FF"/>
    <a:srgbClr val="FFB757"/>
    <a:srgbClr val="FFC475"/>
    <a:srgbClr val="FFB44F"/>
    <a:srgbClr val="FFC679"/>
    <a:srgbClr val="FFCD8B"/>
    <a:srgbClr val="FFC981"/>
    <a:srgbClr val="FFD9A7"/>
    <a:srgbClr val="223366"/>
    <a:srgbClr val="213163"/>
  </p:clrMru>
</p:presentationPr>
</file>

<file path=ppt/tableStyles.xml><?xml version="1.0" encoding="utf-8"?>
<a:tblStyleLst xmlns:a="http://schemas.openxmlformats.org/drawingml/2006/main" def="{5C22544A-7EE6-4342-B048-85BDC9FD1C3A}"/>
</file>

<file path=ppt/viewProps.xml><?xml version="1.0" encoding="utf-8"?>
<p:viewPr xmlns:p="http://schemas.openxmlformats.org/presentationml/2006/main" xmlns:r="http://schemas.openxmlformats.org/officeDocument/2006/relationships" xmlns:a="http://schemas.openxmlformats.org/drawingml/2006/main" lastView="sldThumbnailView">
  <p:normalViewPr>
    <p:restoredLeft sz="15620"/>
    <p:restoredTop sz="92965" autoAdjust="0"/>
  </p:normalViewPr>
  <p:slideViewPr>
    <p:cSldViewPr snapToGrid="0">
      <p:cViewPr varScale="1">
        <p:scale>
          <a:sx n="101" d="100"/>
          <a:sy n="101" d="100"/>
        </p:scale>
        <p:origin x="922" y="72"/>
      </p:cViewPr>
      <p:guideLst>
        <p:guide orient="horz" pos="540"/>
        <p:guide pos="144"/>
        <p:guide orient="horz" pos="1620"/>
        <p:guide orient="horz" pos="66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notesMaster" Target="notesMasters/notes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 Id="rId20" Type="http://schemas.openxmlformats.org/officeDocument/2006/relationships/tableStyles" Target="tableStyles.xml"/><Relationship Id="rId21" Type="http://schemas.openxmlformats.org/officeDocument/2006/relationships/presProps" Target="presProps.xml"/><Relationship Id="rId22" Type="http://schemas.openxmlformats.org/officeDocument/2006/relationships/viewProps" Target="viewProps.xml"/><Relationship Id="rId23" Type="http://schemas.openxmlformats.org/officeDocument/2006/relationships/customXml" Target="../customXml/item1.xml"/><Relationship Id="rId24" Type="http://schemas.openxmlformats.org/officeDocument/2006/relationships/customXmlProps" Target="../customXml/itemProps1.xml"/><Relationship Id="rId25"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jpeg>
</file>

<file path=ppt/media/image15.png>
</file>

<file path=ppt/media/image16.png>
</file>

<file path=ppt/media/image17.jpeg>
</file>

<file path=ppt/media/image18.png>
</file>

<file path=ppt/media/image19.jpe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00" name="Shape 2"/>
        <p:cNvGrpSpPr/>
        <p:nvPr/>
      </p:nvGrpSpPr>
      <p:grpSpPr>
        <a:xfrm>
          <a:off x="0" y="0"/>
          <a:ext cx="0" cy="0"/>
          <a:chOff x="0" y="0"/>
          <a:chExt cx="0" cy="0"/>
        </a:xfrm>
      </p:grpSpPr>
      <p:sp>
        <p:nvSpPr>
          <p:cNvPr id="1048709" name="Google Shape;3;n"/>
          <p:cNvSpPr>
            <a:spLocks noChangeAspect="1" noRot="1" noGrp="1"/>
          </p:cNvSpPr>
          <p:nvPr>
            <p:ph type="sldImg" idx="2"/>
          </p:nvPr>
        </p:nvSpPr>
        <p:spPr>
          <a:xfrm>
            <a:off x="381300" y="685800"/>
            <a:ext cx="6096075" cy="3429000"/>
          </a:xfrm>
          <a:custGeom>
            <a:avLst/>
            <a:ah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48710" name="Google Shape;4;n"/>
          <p:cNvSpPr txBox="1">
            <a:spLocks noGrp="1"/>
          </p:cNvSpPr>
          <p:nvPr>
            <p:ph type="body" idx="1"/>
          </p:nvPr>
        </p:nvSpPr>
        <p:spPr>
          <a:xfrm>
            <a:off x="685800" y="4343400"/>
            <a:ext cx="5486400" cy="4114800"/>
          </a:xfrm>
          <a:prstGeom prst="rect"/>
          <a:noFill/>
          <a:ln>
            <a:noFill/>
          </a:ln>
        </p:spPr>
        <p:txBody>
          <a:bodyPr anchor="t" anchorCtr="0" bIns="91425" lIns="91425" rIns="91425" spcFirstLastPara="1" tIns="91425" wrap="square">
            <a:noAutofit/>
          </a:bodyPr>
          <a:lstStyle>
            <a:lvl1pPr algn="l" indent="-298450" lvl="0" marL="457200" marR="0" rtl="0">
              <a:lnSpc>
                <a:spcPct val="100000"/>
              </a:lnSpc>
              <a:spcBef>
                <a:spcPts val="0"/>
              </a:spcBef>
              <a:spcAft>
                <a:spcPts val="0"/>
              </a:spcAft>
              <a:buClr>
                <a:srgbClr val="000000"/>
              </a:buClr>
              <a:buSzPts val="1100"/>
              <a:buFont typeface="Arial"/>
              <a:buChar char="●"/>
              <a:defRPr b="0" cap="none" sz="1100" i="0" strike="noStrike" u="none">
                <a:solidFill>
                  <a:srgbClr val="000000"/>
                </a:solidFill>
                <a:latin typeface="Arial"/>
                <a:ea typeface="Arial"/>
                <a:cs typeface="Arial"/>
                <a:sym typeface="Arial"/>
              </a:defRPr>
            </a:lvl1pPr>
            <a:lvl2pPr algn="l" indent="-298450" lvl="1" marL="914400" marR="0" rtl="0">
              <a:lnSpc>
                <a:spcPct val="100000"/>
              </a:lnSpc>
              <a:spcBef>
                <a:spcPts val="0"/>
              </a:spcBef>
              <a:spcAft>
                <a:spcPts val="0"/>
              </a:spcAft>
              <a:buClr>
                <a:srgbClr val="000000"/>
              </a:buClr>
              <a:buSzPts val="1100"/>
              <a:buFont typeface="Arial"/>
              <a:buChar char="○"/>
              <a:defRPr b="0" cap="none" sz="1100" i="0" strike="noStrike" u="none">
                <a:solidFill>
                  <a:srgbClr val="000000"/>
                </a:solidFill>
                <a:latin typeface="Arial"/>
                <a:ea typeface="Arial"/>
                <a:cs typeface="Arial"/>
                <a:sym typeface="Arial"/>
              </a:defRPr>
            </a:lvl2pPr>
            <a:lvl3pPr algn="l" indent="-298450" lvl="2" marL="1371600" marR="0" rtl="0">
              <a:lnSpc>
                <a:spcPct val="100000"/>
              </a:lnSpc>
              <a:spcBef>
                <a:spcPts val="0"/>
              </a:spcBef>
              <a:spcAft>
                <a:spcPts val="0"/>
              </a:spcAft>
              <a:buClr>
                <a:srgbClr val="000000"/>
              </a:buClr>
              <a:buSzPts val="1100"/>
              <a:buFont typeface="Arial"/>
              <a:buChar char="■"/>
              <a:defRPr b="0" cap="none" sz="1100" i="0" strike="noStrike" u="none">
                <a:solidFill>
                  <a:srgbClr val="000000"/>
                </a:solidFill>
                <a:latin typeface="Arial"/>
                <a:ea typeface="Arial"/>
                <a:cs typeface="Arial"/>
                <a:sym typeface="Arial"/>
              </a:defRPr>
            </a:lvl3pPr>
            <a:lvl4pPr algn="l" indent="-298450" lvl="3" marL="1828800" marR="0" rtl="0">
              <a:lnSpc>
                <a:spcPct val="100000"/>
              </a:lnSpc>
              <a:spcBef>
                <a:spcPts val="0"/>
              </a:spcBef>
              <a:spcAft>
                <a:spcPts val="0"/>
              </a:spcAft>
              <a:buClr>
                <a:srgbClr val="000000"/>
              </a:buClr>
              <a:buSzPts val="1100"/>
              <a:buFont typeface="Arial"/>
              <a:buChar char="●"/>
              <a:defRPr b="0" cap="none" sz="1100" i="0" strike="noStrike" u="none">
                <a:solidFill>
                  <a:srgbClr val="000000"/>
                </a:solidFill>
                <a:latin typeface="Arial"/>
                <a:ea typeface="Arial"/>
                <a:cs typeface="Arial"/>
                <a:sym typeface="Arial"/>
              </a:defRPr>
            </a:lvl4pPr>
            <a:lvl5pPr algn="l" indent="-298450" lvl="4" marL="2286000" marR="0" rtl="0">
              <a:lnSpc>
                <a:spcPct val="100000"/>
              </a:lnSpc>
              <a:spcBef>
                <a:spcPts val="0"/>
              </a:spcBef>
              <a:spcAft>
                <a:spcPts val="0"/>
              </a:spcAft>
              <a:buClr>
                <a:srgbClr val="000000"/>
              </a:buClr>
              <a:buSzPts val="1100"/>
              <a:buFont typeface="Arial"/>
              <a:buChar char="○"/>
              <a:defRPr b="0" cap="none" sz="1100" i="0" strike="noStrike" u="none">
                <a:solidFill>
                  <a:srgbClr val="000000"/>
                </a:solidFill>
                <a:latin typeface="Arial"/>
                <a:ea typeface="Arial"/>
                <a:cs typeface="Arial"/>
                <a:sym typeface="Arial"/>
              </a:defRPr>
            </a:lvl5pPr>
            <a:lvl6pPr algn="l" indent="-298450" lvl="5" marL="2743200" marR="0" rtl="0">
              <a:lnSpc>
                <a:spcPct val="100000"/>
              </a:lnSpc>
              <a:spcBef>
                <a:spcPts val="0"/>
              </a:spcBef>
              <a:spcAft>
                <a:spcPts val="0"/>
              </a:spcAft>
              <a:buClr>
                <a:srgbClr val="000000"/>
              </a:buClr>
              <a:buSzPts val="1100"/>
              <a:buFont typeface="Arial"/>
              <a:buChar char="■"/>
              <a:defRPr b="0" cap="none" sz="1100" i="0" strike="noStrike" u="none">
                <a:solidFill>
                  <a:srgbClr val="000000"/>
                </a:solidFill>
                <a:latin typeface="Arial"/>
                <a:ea typeface="Arial"/>
                <a:cs typeface="Arial"/>
                <a:sym typeface="Arial"/>
              </a:defRPr>
            </a:lvl6pPr>
            <a:lvl7pPr algn="l" indent="-298450" lvl="6" marL="3200400" marR="0" rtl="0">
              <a:lnSpc>
                <a:spcPct val="100000"/>
              </a:lnSpc>
              <a:spcBef>
                <a:spcPts val="0"/>
              </a:spcBef>
              <a:spcAft>
                <a:spcPts val="0"/>
              </a:spcAft>
              <a:buClr>
                <a:srgbClr val="000000"/>
              </a:buClr>
              <a:buSzPts val="1100"/>
              <a:buFont typeface="Arial"/>
              <a:buChar char="●"/>
              <a:defRPr b="0" cap="none" sz="1100" i="0" strike="noStrike" u="none">
                <a:solidFill>
                  <a:srgbClr val="000000"/>
                </a:solidFill>
                <a:latin typeface="Arial"/>
                <a:ea typeface="Arial"/>
                <a:cs typeface="Arial"/>
                <a:sym typeface="Arial"/>
              </a:defRPr>
            </a:lvl7pPr>
            <a:lvl8pPr algn="l" indent="-298450" lvl="7" marL="3657600" marR="0" rtl="0">
              <a:lnSpc>
                <a:spcPct val="100000"/>
              </a:lnSpc>
              <a:spcBef>
                <a:spcPts val="0"/>
              </a:spcBef>
              <a:spcAft>
                <a:spcPts val="0"/>
              </a:spcAft>
              <a:buClr>
                <a:srgbClr val="000000"/>
              </a:buClr>
              <a:buSzPts val="1100"/>
              <a:buFont typeface="Arial"/>
              <a:buChar char="○"/>
              <a:defRPr b="0" cap="none" sz="1100" i="0" strike="noStrike" u="none">
                <a:solidFill>
                  <a:srgbClr val="000000"/>
                </a:solidFill>
                <a:latin typeface="Arial"/>
                <a:ea typeface="Arial"/>
                <a:cs typeface="Arial"/>
                <a:sym typeface="Arial"/>
              </a:defRPr>
            </a:lvl8pPr>
            <a:lvl9pPr algn="l" indent="-298450" lvl="8" marL="4114800" marR="0" rtl="0">
              <a:lnSpc>
                <a:spcPct val="100000"/>
              </a:lnSpc>
              <a:spcBef>
                <a:spcPts val="0"/>
              </a:spcBef>
              <a:spcAft>
                <a:spcPts val="0"/>
              </a:spcAft>
              <a:buClr>
                <a:srgbClr val="000000"/>
              </a:buClr>
              <a:buSzPts val="1100"/>
              <a:buFont typeface="Arial"/>
              <a:buChar char="■"/>
              <a:defRPr b="0" cap="none" sz="1100" i="0" strike="noStrike" u="non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hlink="hlink" folHlink="folHlink"/>
  <p:notes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30" name=""/>
        <p:cNvGrpSpPr/>
        <p:nvPr/>
      </p:nvGrpSpPr>
      <p:grpSpPr>
        <a:xfrm>
          <a:off x="0" y="0"/>
          <a:ext cx="0" cy="0"/>
          <a:chOff x="0" y="0"/>
          <a:chExt cx="0" cy="0"/>
        </a:xfrm>
      </p:grpSpPr>
      <p:sp>
        <p:nvSpPr>
          <p:cNvPr id="1048590" name="Slide Image Placeholder 1"/>
          <p:cNvSpPr>
            <a:spLocks noChangeAspect="1" noRot="1" noGrp="1"/>
          </p:cNvSpPr>
          <p:nvPr>
            <p:ph type="sldImg"/>
          </p:nvPr>
        </p:nvSpPr>
        <p:spPr>
          <a:xfrm>
            <a:off x="533400" y="763588"/>
            <a:ext cx="6704013" cy="3771900"/>
          </a:xfrm>
        </p:spPr>
      </p:sp>
      <p:sp>
        <p:nvSpPr>
          <p:cNvPr id="1048591" name="Notes Placeholder 2"/>
          <p:cNvSpPr>
            <a:spLocks noGrp="1"/>
          </p:cNvSpPr>
          <p:nvPr>
            <p:ph type="body" idx="1"/>
          </p:nvPr>
        </p:nvSpPr>
        <p:spPr/>
        <p:txBody>
          <a:bodyPr/>
          <a:p>
            <a:pPr algn="l" defTabSz="914400" eaLnBrk="1" fontAlgn="auto" hangingPunct="1" indent="0" latinLnBrk="0" lvl="0" marL="158750" marR="0" rtl="0">
              <a:lnSpc>
                <a:spcPct val="100000"/>
              </a:lnSpc>
              <a:spcBef>
                <a:spcPts val="0"/>
              </a:spcBef>
              <a:spcAft>
                <a:spcPts val="0"/>
              </a:spcAft>
              <a:buClr>
                <a:srgbClr val="000000"/>
              </a:buClr>
              <a:buSzPts val="1100"/>
              <a:buFont typeface="Arial"/>
              <a:buNone/>
            </a:pPr>
            <a:endParaRPr b="1" dirty="0" lang="en-US">
              <a:latin typeface="Calibri"/>
              <a:cs typeface="Calibri"/>
            </a:endParaRPr>
          </a:p>
        </p:txBody>
      </p:sp>
      <p:sp>
        <p:nvSpPr>
          <p:cNvPr id="1048592" name="Slide Number Placeholder 3"/>
          <p:cNvSpPr>
            <a:spLocks noGrp="1"/>
          </p:cNvSpPr>
          <p:nvPr>
            <p:ph type="sldNum"/>
          </p:nvPr>
        </p:nvSpPr>
        <p:spPr/>
        <p:txBody>
          <a:bodyPr/>
          <a:p>
            <a:pPr algn="r"/>
            <a:fld id="{023E65BA-FB28-47C4-A217-44F00343302E}" type="slidenum">
              <a:rPr b="0" sz="1400" lang="en-US" spc="-1" strike="noStrike">
                <a:latin typeface="Times New Roman"/>
              </a:rPr>
              <a:t>1</a:t>
            </a:fld>
            <a:endParaRPr b="0" sz="1400" lang="en-US" spc="-1" strike="noStrike">
              <a:latin typeface="Times New Roman"/>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68" name=""/>
        <p:cNvGrpSpPr/>
        <p:nvPr/>
      </p:nvGrpSpPr>
      <p:grpSpPr>
        <a:xfrm>
          <a:off x="0" y="0"/>
          <a:ext cx="0" cy="0"/>
          <a:chOff x="0" y="0"/>
          <a:chExt cx="0" cy="0"/>
        </a:xfrm>
      </p:grpSpPr>
      <p:sp>
        <p:nvSpPr>
          <p:cNvPr id="1048647" name="PlaceHolder 1"/>
          <p:cNvSpPr>
            <a:spLocks noChangeAspect="1" noRot="1" noGrp="1"/>
          </p:cNvSpPr>
          <p:nvPr>
            <p:ph type="sldImg"/>
          </p:nvPr>
        </p:nvSpPr>
        <p:spPr>
          <a:xfrm>
            <a:off x="685800" y="1143000"/>
            <a:ext cx="5486400" cy="3086100"/>
          </a:xfrm>
          <a:prstGeom prst="rect"/>
        </p:spPr>
      </p:sp>
      <p:sp>
        <p:nvSpPr>
          <p:cNvPr id="1048648" name="PlaceHolder 2"/>
          <p:cNvSpPr>
            <a:spLocks noGrp="1"/>
          </p:cNvSpPr>
          <p:nvPr>
            <p:ph type="body"/>
          </p:nvPr>
        </p:nvSpPr>
        <p:spPr>
          <a:xfrm>
            <a:off x="685800" y="4400640"/>
            <a:ext cx="5486040" cy="3600000"/>
          </a:xfrm>
          <a:prstGeom prst="rect"/>
        </p:spPr>
        <p:txBody>
          <a:bodyPr>
            <a:noAutofit/>
          </a:bodyPr>
          <a:p>
            <a:pPr indent="0" marL="158750">
              <a:lnSpc>
                <a:spcPct val="100000"/>
              </a:lnSpc>
              <a:spcBef>
                <a:spcPts val="600"/>
              </a:spcBef>
              <a:buNone/>
              <a:tabLst>
                <a:tab algn="l" pos="0"/>
              </a:tabLst>
            </a:pPr>
            <a:endParaRPr b="0" dirty="0" sz="2800" lang="en-US" strike="noStrike">
              <a:latin typeface="Arial"/>
            </a:endParaRPr>
          </a:p>
        </p:txBody>
      </p:sp>
      <p:sp>
        <p:nvSpPr>
          <p:cNvPr id="1048649" name="TextShape 3"/>
          <p:cNvSpPr txBox="1"/>
          <p:nvPr/>
        </p:nvSpPr>
        <p:spPr>
          <a:xfrm>
            <a:off x="3884760" y="8685360"/>
            <a:ext cx="2971440" cy="458280"/>
          </a:xfrm>
          <a:prstGeom prst="rect"/>
          <a:noFill/>
          <a:ln w="0">
            <a:noFill/>
          </a:ln>
        </p:spPr>
        <p:txBody>
          <a:bodyPr anchor="b">
            <a:noAutofit/>
          </a:bodyPr>
          <a:p>
            <a:pPr algn="r">
              <a:lnSpc>
                <a:spcPct val="100000"/>
              </a:lnSpc>
            </a:pPr>
            <a:fld id="{E9D2A155-03D1-406C-89CB-ED7F9F0CCA44}" type="slidenum">
              <a:rPr b="0" sz="1200" lang="en-IN" spc="-1" strike="noStrike">
                <a:latin typeface="Times New Roman"/>
              </a:rPr>
              <a:t>10</a:t>
            </a:fld>
            <a:endParaRPr b="0" sz="1200" lang="en-US" spc="-1" strike="noStrike">
              <a:latin typeface="Times New Roman"/>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71" name=""/>
        <p:cNvGrpSpPr/>
        <p:nvPr/>
      </p:nvGrpSpPr>
      <p:grpSpPr>
        <a:xfrm>
          <a:off x="0" y="0"/>
          <a:ext cx="0" cy="0"/>
          <a:chOff x="0" y="0"/>
          <a:chExt cx="0" cy="0"/>
        </a:xfrm>
      </p:grpSpPr>
      <p:sp>
        <p:nvSpPr>
          <p:cNvPr id="1048652" name="PlaceHolder 1"/>
          <p:cNvSpPr>
            <a:spLocks noChangeAspect="1" noRot="1" noGrp="1"/>
          </p:cNvSpPr>
          <p:nvPr>
            <p:ph type="sldImg"/>
          </p:nvPr>
        </p:nvSpPr>
        <p:spPr>
          <a:xfrm>
            <a:off x="685800" y="1143000"/>
            <a:ext cx="5486400" cy="3086100"/>
          </a:xfrm>
          <a:prstGeom prst="rect"/>
        </p:spPr>
      </p:sp>
      <p:sp>
        <p:nvSpPr>
          <p:cNvPr id="1048653" name="PlaceHolder 2"/>
          <p:cNvSpPr>
            <a:spLocks noGrp="1"/>
          </p:cNvSpPr>
          <p:nvPr>
            <p:ph type="body"/>
          </p:nvPr>
        </p:nvSpPr>
        <p:spPr>
          <a:xfrm>
            <a:off x="685800" y="4400640"/>
            <a:ext cx="5486040" cy="3600000"/>
          </a:xfrm>
          <a:prstGeom prst="rect"/>
        </p:spPr>
        <p:txBody>
          <a:bodyPr>
            <a:noAutofit/>
          </a:bodyPr>
          <a:p>
            <a:pPr indent="0" marL="158750">
              <a:lnSpc>
                <a:spcPct val="100000"/>
              </a:lnSpc>
              <a:spcBef>
                <a:spcPts val="600"/>
              </a:spcBef>
              <a:buNone/>
              <a:tabLst>
                <a:tab algn="l" pos="0"/>
              </a:tabLst>
            </a:pPr>
            <a:endParaRPr b="0" dirty="0" sz="2800" lang="en-US" strike="noStrike">
              <a:latin typeface="Arial"/>
            </a:endParaRPr>
          </a:p>
        </p:txBody>
      </p:sp>
      <p:sp>
        <p:nvSpPr>
          <p:cNvPr id="1048654" name="TextShape 3"/>
          <p:cNvSpPr txBox="1"/>
          <p:nvPr/>
        </p:nvSpPr>
        <p:spPr>
          <a:xfrm>
            <a:off x="3884760" y="8685360"/>
            <a:ext cx="2971440" cy="458280"/>
          </a:xfrm>
          <a:prstGeom prst="rect"/>
          <a:noFill/>
          <a:ln w="0">
            <a:noFill/>
          </a:ln>
        </p:spPr>
        <p:txBody>
          <a:bodyPr anchor="b">
            <a:noAutofit/>
          </a:bodyPr>
          <a:p>
            <a:pPr algn="r">
              <a:lnSpc>
                <a:spcPct val="100000"/>
              </a:lnSpc>
            </a:pPr>
            <a:fld id="{E9D2A155-03D1-406C-89CB-ED7F9F0CCA44}" type="slidenum">
              <a:rPr b="0" sz="1200" lang="en-IN" spc="-1" strike="noStrike">
                <a:latin typeface="Times New Roman"/>
              </a:rPr>
              <a:t>11</a:t>
            </a:fld>
            <a:endParaRPr b="0" sz="1200" lang="en-US" spc="-1" strike="noStrike">
              <a:latin typeface="Times New Roman"/>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74" name=""/>
        <p:cNvGrpSpPr/>
        <p:nvPr/>
      </p:nvGrpSpPr>
      <p:grpSpPr>
        <a:xfrm>
          <a:off x="0" y="0"/>
          <a:ext cx="0" cy="0"/>
          <a:chOff x="0" y="0"/>
          <a:chExt cx="0" cy="0"/>
        </a:xfrm>
      </p:grpSpPr>
      <p:sp>
        <p:nvSpPr>
          <p:cNvPr id="1048656" name="PlaceHolder 1"/>
          <p:cNvSpPr>
            <a:spLocks noChangeAspect="1" noRot="1" noGrp="1"/>
          </p:cNvSpPr>
          <p:nvPr>
            <p:ph type="sldImg"/>
          </p:nvPr>
        </p:nvSpPr>
        <p:spPr>
          <a:xfrm>
            <a:off x="685800" y="1143000"/>
            <a:ext cx="5486400" cy="3086100"/>
          </a:xfrm>
          <a:prstGeom prst="rect"/>
        </p:spPr>
      </p:sp>
      <p:sp>
        <p:nvSpPr>
          <p:cNvPr id="1048657" name="PlaceHolder 2"/>
          <p:cNvSpPr>
            <a:spLocks noGrp="1"/>
          </p:cNvSpPr>
          <p:nvPr>
            <p:ph type="body"/>
          </p:nvPr>
        </p:nvSpPr>
        <p:spPr>
          <a:xfrm>
            <a:off x="685800" y="4400640"/>
            <a:ext cx="5486040" cy="3600000"/>
          </a:xfrm>
          <a:prstGeom prst="rect"/>
        </p:spPr>
        <p:txBody>
          <a:bodyPr>
            <a:noAutofit/>
          </a:bodyPr>
          <a:p>
            <a:pPr indent="0" marL="158750">
              <a:lnSpc>
                <a:spcPct val="100000"/>
              </a:lnSpc>
              <a:spcBef>
                <a:spcPts val="600"/>
              </a:spcBef>
              <a:buNone/>
              <a:tabLst>
                <a:tab algn="l" pos="0"/>
              </a:tabLst>
            </a:pPr>
            <a:endParaRPr b="0" dirty="0" sz="2800" lang="en-US" strike="noStrike">
              <a:latin typeface="Arial"/>
            </a:endParaRPr>
          </a:p>
        </p:txBody>
      </p:sp>
      <p:sp>
        <p:nvSpPr>
          <p:cNvPr id="1048658" name="TextShape 3"/>
          <p:cNvSpPr txBox="1"/>
          <p:nvPr/>
        </p:nvSpPr>
        <p:spPr>
          <a:xfrm>
            <a:off x="3884760" y="8685360"/>
            <a:ext cx="2971440" cy="458280"/>
          </a:xfrm>
          <a:prstGeom prst="rect"/>
          <a:noFill/>
          <a:ln w="0">
            <a:noFill/>
          </a:ln>
        </p:spPr>
        <p:txBody>
          <a:bodyPr anchor="b">
            <a:noAutofit/>
          </a:bodyPr>
          <a:p>
            <a:pPr algn="r">
              <a:lnSpc>
                <a:spcPct val="100000"/>
              </a:lnSpc>
            </a:pPr>
            <a:fld id="{E9D2A155-03D1-406C-89CB-ED7F9F0CCA44}" type="slidenum">
              <a:rPr b="0" sz="1200" lang="en-IN" spc="-1" strike="noStrike">
                <a:latin typeface="Times New Roman"/>
              </a:rPr>
              <a:t>12</a:t>
            </a:fld>
            <a:endParaRPr b="0" sz="1200" lang="en-US" spc="-1" strike="noStrike">
              <a:latin typeface="Times New Roman"/>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77" name=""/>
        <p:cNvGrpSpPr/>
        <p:nvPr/>
      </p:nvGrpSpPr>
      <p:grpSpPr>
        <a:xfrm>
          <a:off x="0" y="0"/>
          <a:ext cx="0" cy="0"/>
          <a:chOff x="0" y="0"/>
          <a:chExt cx="0" cy="0"/>
        </a:xfrm>
      </p:grpSpPr>
      <p:sp>
        <p:nvSpPr>
          <p:cNvPr id="1048661" name="PlaceHolder 1"/>
          <p:cNvSpPr>
            <a:spLocks noChangeAspect="1" noRot="1" noGrp="1"/>
          </p:cNvSpPr>
          <p:nvPr>
            <p:ph type="sldImg"/>
          </p:nvPr>
        </p:nvSpPr>
        <p:spPr>
          <a:xfrm>
            <a:off x="685800" y="1143000"/>
            <a:ext cx="5486400" cy="3086100"/>
          </a:xfrm>
          <a:prstGeom prst="rect"/>
        </p:spPr>
      </p:sp>
      <p:sp>
        <p:nvSpPr>
          <p:cNvPr id="1048662" name="PlaceHolder 2"/>
          <p:cNvSpPr>
            <a:spLocks noGrp="1"/>
          </p:cNvSpPr>
          <p:nvPr>
            <p:ph type="body"/>
          </p:nvPr>
        </p:nvSpPr>
        <p:spPr>
          <a:xfrm>
            <a:off x="685800" y="4400640"/>
            <a:ext cx="5486040" cy="3600000"/>
          </a:xfrm>
          <a:prstGeom prst="rect"/>
        </p:spPr>
        <p:txBody>
          <a:bodyPr>
            <a:noAutofit/>
          </a:bodyPr>
          <a:p>
            <a:pPr indent="0" marL="158750">
              <a:lnSpc>
                <a:spcPct val="100000"/>
              </a:lnSpc>
              <a:spcBef>
                <a:spcPts val="600"/>
              </a:spcBef>
              <a:buNone/>
              <a:tabLst>
                <a:tab algn="l" pos="0"/>
              </a:tabLst>
            </a:pPr>
            <a:endParaRPr b="0" dirty="0" sz="2800" lang="en-US" strike="noStrike">
              <a:latin typeface="Arial"/>
            </a:endParaRPr>
          </a:p>
        </p:txBody>
      </p:sp>
      <p:sp>
        <p:nvSpPr>
          <p:cNvPr id="1048663" name="TextShape 3"/>
          <p:cNvSpPr txBox="1"/>
          <p:nvPr/>
        </p:nvSpPr>
        <p:spPr>
          <a:xfrm>
            <a:off x="3884760" y="8685360"/>
            <a:ext cx="2971440" cy="458280"/>
          </a:xfrm>
          <a:prstGeom prst="rect"/>
          <a:noFill/>
          <a:ln w="0">
            <a:noFill/>
          </a:ln>
        </p:spPr>
        <p:txBody>
          <a:bodyPr anchor="b">
            <a:noAutofit/>
          </a:bodyPr>
          <a:p>
            <a:pPr algn="r">
              <a:lnSpc>
                <a:spcPct val="100000"/>
              </a:lnSpc>
            </a:pPr>
            <a:fld id="{E9D2A155-03D1-406C-89CB-ED7F9F0CCA44}" type="slidenum">
              <a:rPr b="0" sz="1200" lang="en-IN" spc="-1" strike="noStrike">
                <a:latin typeface="Times New Roman"/>
              </a:rPr>
              <a:t>13</a:t>
            </a:fld>
            <a:endParaRPr b="0" sz="1200" lang="en-US" spc="-1" strike="noStrike">
              <a:latin typeface="Times New Roman"/>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80" name=""/>
        <p:cNvGrpSpPr/>
        <p:nvPr/>
      </p:nvGrpSpPr>
      <p:grpSpPr>
        <a:xfrm>
          <a:off x="0" y="0"/>
          <a:ext cx="0" cy="0"/>
          <a:chOff x="0" y="0"/>
          <a:chExt cx="0" cy="0"/>
        </a:xfrm>
      </p:grpSpPr>
      <p:sp>
        <p:nvSpPr>
          <p:cNvPr id="1048665" name="PlaceHolder 1"/>
          <p:cNvSpPr>
            <a:spLocks noChangeAspect="1" noRot="1" noGrp="1"/>
          </p:cNvSpPr>
          <p:nvPr>
            <p:ph type="sldImg"/>
          </p:nvPr>
        </p:nvSpPr>
        <p:spPr>
          <a:xfrm>
            <a:off x="685800" y="1143000"/>
            <a:ext cx="5486400" cy="3086100"/>
          </a:xfrm>
          <a:prstGeom prst="rect"/>
        </p:spPr>
      </p:sp>
      <p:sp>
        <p:nvSpPr>
          <p:cNvPr id="1048666" name="PlaceHolder 2"/>
          <p:cNvSpPr>
            <a:spLocks noGrp="1"/>
          </p:cNvSpPr>
          <p:nvPr>
            <p:ph type="body"/>
          </p:nvPr>
        </p:nvSpPr>
        <p:spPr>
          <a:xfrm>
            <a:off x="685800" y="4400640"/>
            <a:ext cx="5486040" cy="3600000"/>
          </a:xfrm>
          <a:prstGeom prst="rect"/>
        </p:spPr>
        <p:txBody>
          <a:bodyPr>
            <a:noAutofit/>
          </a:bodyPr>
          <a:p>
            <a:pPr indent="0" marL="158750">
              <a:lnSpc>
                <a:spcPct val="100000"/>
              </a:lnSpc>
              <a:spcBef>
                <a:spcPts val="600"/>
              </a:spcBef>
              <a:buNone/>
              <a:tabLst>
                <a:tab algn="l" pos="0"/>
              </a:tabLst>
            </a:pPr>
            <a:endParaRPr b="0" dirty="0" sz="2800" lang="en-US" strike="noStrike">
              <a:latin typeface="Arial"/>
            </a:endParaRPr>
          </a:p>
        </p:txBody>
      </p:sp>
      <p:sp>
        <p:nvSpPr>
          <p:cNvPr id="1048667" name="TextShape 3"/>
          <p:cNvSpPr txBox="1"/>
          <p:nvPr/>
        </p:nvSpPr>
        <p:spPr>
          <a:xfrm>
            <a:off x="3884760" y="8685360"/>
            <a:ext cx="2971440" cy="458280"/>
          </a:xfrm>
          <a:prstGeom prst="rect"/>
          <a:noFill/>
          <a:ln w="0">
            <a:noFill/>
          </a:ln>
        </p:spPr>
        <p:txBody>
          <a:bodyPr anchor="b">
            <a:noAutofit/>
          </a:bodyPr>
          <a:p>
            <a:pPr algn="r">
              <a:lnSpc>
                <a:spcPct val="100000"/>
              </a:lnSpc>
            </a:pPr>
            <a:fld id="{E9D2A155-03D1-406C-89CB-ED7F9F0CCA44}" type="slidenum">
              <a:rPr b="0" sz="1200" lang="en-IN" spc="-1" strike="noStrike">
                <a:latin typeface="Times New Roman"/>
              </a:rPr>
              <a:t>14</a:t>
            </a:fld>
            <a:endParaRPr b="0" sz="1200" lang="en-US" spc="-1" strike="noStrike">
              <a:latin typeface="Times New Roman"/>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83" name=""/>
        <p:cNvGrpSpPr/>
        <p:nvPr/>
      </p:nvGrpSpPr>
      <p:grpSpPr>
        <a:xfrm>
          <a:off x="0" y="0"/>
          <a:ext cx="0" cy="0"/>
          <a:chOff x="0" y="0"/>
          <a:chExt cx="0" cy="0"/>
        </a:xfrm>
      </p:grpSpPr>
      <p:sp>
        <p:nvSpPr>
          <p:cNvPr id="1048670" name="PlaceHolder 1"/>
          <p:cNvSpPr>
            <a:spLocks noChangeAspect="1" noRot="1" noGrp="1"/>
          </p:cNvSpPr>
          <p:nvPr>
            <p:ph type="sldImg"/>
          </p:nvPr>
        </p:nvSpPr>
        <p:spPr>
          <a:xfrm>
            <a:off x="685800" y="1143000"/>
            <a:ext cx="5486400" cy="3086100"/>
          </a:xfrm>
          <a:prstGeom prst="rect"/>
        </p:spPr>
      </p:sp>
      <p:sp>
        <p:nvSpPr>
          <p:cNvPr id="1048671" name="PlaceHolder 2"/>
          <p:cNvSpPr>
            <a:spLocks noGrp="1"/>
          </p:cNvSpPr>
          <p:nvPr>
            <p:ph type="body"/>
          </p:nvPr>
        </p:nvSpPr>
        <p:spPr>
          <a:xfrm>
            <a:off x="685800" y="4400640"/>
            <a:ext cx="5486040" cy="3600000"/>
          </a:xfrm>
          <a:prstGeom prst="rect"/>
        </p:spPr>
        <p:txBody>
          <a:bodyPr>
            <a:noAutofit/>
          </a:bodyPr>
          <a:p>
            <a:pPr indent="0" marL="158750">
              <a:lnSpc>
                <a:spcPct val="100000"/>
              </a:lnSpc>
              <a:spcBef>
                <a:spcPts val="600"/>
              </a:spcBef>
              <a:buNone/>
              <a:tabLst>
                <a:tab algn="l" pos="0"/>
              </a:tabLst>
            </a:pPr>
            <a:endParaRPr b="0" dirty="0" sz="2800" lang="en-US" strike="noStrike">
              <a:latin typeface="Arial"/>
            </a:endParaRPr>
          </a:p>
        </p:txBody>
      </p:sp>
      <p:sp>
        <p:nvSpPr>
          <p:cNvPr id="1048672" name="TextShape 3"/>
          <p:cNvSpPr txBox="1"/>
          <p:nvPr/>
        </p:nvSpPr>
        <p:spPr>
          <a:xfrm>
            <a:off x="3884760" y="8685360"/>
            <a:ext cx="2971440" cy="458280"/>
          </a:xfrm>
          <a:prstGeom prst="rect"/>
          <a:noFill/>
          <a:ln w="0">
            <a:noFill/>
          </a:ln>
        </p:spPr>
        <p:txBody>
          <a:bodyPr anchor="b">
            <a:noAutofit/>
          </a:bodyPr>
          <a:p>
            <a:pPr algn="r">
              <a:lnSpc>
                <a:spcPct val="100000"/>
              </a:lnSpc>
            </a:pPr>
            <a:fld id="{E9D2A155-03D1-406C-89CB-ED7F9F0CCA44}" type="slidenum">
              <a:rPr b="0" sz="1200" lang="en-IN" spc="-1" strike="noStrike">
                <a:latin typeface="Times New Roman"/>
              </a:rPr>
              <a:t>15</a:t>
            </a:fld>
            <a:endParaRPr b="0" sz="1200" lang="en-US" spc="-1" strike="noStrike">
              <a:latin typeface="Times New Roman"/>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PhAnim="0" showMasterSp="0">
  <p:cSld>
    <p:spTree>
      <p:nvGrpSpPr>
        <p:cNvPr id="86" name="Shape 57"/>
        <p:cNvGrpSpPr/>
        <p:nvPr/>
      </p:nvGrpSpPr>
      <p:grpSpPr>
        <a:xfrm>
          <a:off x="0" y="0"/>
          <a:ext cx="0" cy="0"/>
          <a:chOff x="0" y="0"/>
          <a:chExt cx="0" cy="0"/>
        </a:xfrm>
      </p:grpSpPr>
      <p:sp>
        <p:nvSpPr>
          <p:cNvPr id="1048675" name="Google Shape;58;g5fab984687_2_0:notes"/>
          <p:cNvSpPr txBox="1">
            <a:spLocks noGrp="1"/>
          </p:cNvSpPr>
          <p:nvPr>
            <p:ph type="body" idx="1"/>
          </p:nvPr>
        </p:nvSpPr>
        <p:spPr>
          <a:xfrm>
            <a:off x="685800" y="4343400"/>
            <a:ext cx="5486400" cy="4114800"/>
          </a:xfrm>
          <a:prstGeom prst="rect"/>
          <a:noFill/>
          <a:ln>
            <a:noFill/>
          </a:ln>
        </p:spPr>
        <p:txBody>
          <a:bodyPr anchor="t" anchorCtr="0" bIns="91425" lIns="91425" rIns="91425" spcFirstLastPara="1" tIns="91425" wrap="square">
            <a:noAutofit/>
          </a:bodyPr>
          <a:p>
            <a:pPr algn="l" defTabSz="914400" eaLnBrk="1" fontAlgn="auto" hangingPunct="1" indent="0" latinLnBrk="0" lvl="0" marL="0" marR="0" rtl="0">
              <a:lnSpc>
                <a:spcPct val="100000"/>
              </a:lnSpc>
              <a:spcBef>
                <a:spcPts val="0"/>
              </a:spcBef>
              <a:spcAft>
                <a:spcPts val="0"/>
              </a:spcAft>
              <a:buClr>
                <a:srgbClr val="000000"/>
              </a:buClr>
              <a:buSzPts val="1100"/>
              <a:buFont typeface="Arial" panose="020B0604020202020204" pitchFamily="34" charset="0"/>
              <a:buNone/>
              <a:tabLst>
                <a:tab algn="l" pos="0"/>
              </a:tabLst>
            </a:pPr>
            <a:r>
              <a:rPr b="1" dirty="0" sz="1100" lang="en-US">
                <a:solidFill>
                  <a:srgbClr val="213163"/>
                </a:solidFill>
              </a:rPr>
              <a:t>Reference</a:t>
            </a:r>
            <a:endParaRPr dirty="0" sz="1100" lang="en-US"/>
          </a:p>
          <a:p>
            <a:pPr indent="-173736" marL="173736">
              <a:buFont typeface="Arial" panose="020B0604020202020204" pitchFamily="34" charset="0"/>
              <a:buChar char="•"/>
              <a:tabLst>
                <a:tab algn="l" pos="0"/>
              </a:tabLst>
            </a:pPr>
            <a:endParaRPr dirty="0" sz="1100" lang="en-IN" spc="-1"/>
          </a:p>
          <a:p>
            <a:pPr indent="-173736" marL="173736">
              <a:buFont typeface="Arial" panose="020B0604020202020204" pitchFamily="34" charset="0"/>
              <a:buChar char="•"/>
              <a:tabLst>
                <a:tab algn="l" pos="0"/>
              </a:tabLst>
            </a:pPr>
            <a:r>
              <a:rPr dirty="0" sz="1100" lang="en-IN" spc="-1"/>
              <a:t>These are the references for this session.</a:t>
            </a:r>
            <a:endParaRPr b="0" dirty="0" sz="1100" lang="en-IN" spc="-1" strike="noStrike">
              <a:latin typeface="Arial"/>
            </a:endParaRPr>
          </a:p>
        </p:txBody>
      </p:sp>
      <p:sp>
        <p:nvSpPr>
          <p:cNvPr id="1048676" name="Google Shape;59;g5fab984687_2_0: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89" name=""/>
        <p:cNvGrpSpPr/>
        <p:nvPr/>
      </p:nvGrpSpPr>
      <p:grpSpPr>
        <a:xfrm>
          <a:off x="0" y="0"/>
          <a:ext cx="0" cy="0"/>
          <a:chOff x="0" y="0"/>
          <a:chExt cx="0" cy="0"/>
        </a:xfrm>
      </p:grpSpPr>
      <p:sp>
        <p:nvSpPr>
          <p:cNvPr id="1048678" name="PlaceHolder 1"/>
          <p:cNvSpPr>
            <a:spLocks noChangeAspect="1" noRot="1" noGrp="1"/>
          </p:cNvSpPr>
          <p:nvPr>
            <p:ph type="sldImg"/>
          </p:nvPr>
        </p:nvSpPr>
        <p:spPr>
          <a:xfrm>
            <a:off x="685800" y="1143000"/>
            <a:ext cx="5486400" cy="3086100"/>
          </a:xfrm>
          <a:prstGeom prst="rect"/>
        </p:spPr>
      </p:sp>
      <p:sp>
        <p:nvSpPr>
          <p:cNvPr id="1048679" name="PlaceHolder 2"/>
          <p:cNvSpPr>
            <a:spLocks noGrp="1"/>
          </p:cNvSpPr>
          <p:nvPr>
            <p:ph type="body"/>
          </p:nvPr>
        </p:nvSpPr>
        <p:spPr>
          <a:xfrm>
            <a:off x="685800" y="4400640"/>
            <a:ext cx="5486040" cy="3600000"/>
          </a:xfrm>
          <a:prstGeom prst="rect"/>
        </p:spPr>
        <p:txBody>
          <a:bodyPr>
            <a:noAutofit/>
          </a:bodyPr>
          <a:p>
            <a:pPr>
              <a:lnSpc>
                <a:spcPct val="100000"/>
              </a:lnSpc>
              <a:tabLst>
                <a:tab algn="l" pos="0"/>
              </a:tabLst>
            </a:pPr>
            <a:endParaRPr b="0" dirty="0" sz="2000" lang="en-US" spc="-1" strike="noStrike">
              <a:latin typeface="Arial"/>
            </a:endParaRPr>
          </a:p>
        </p:txBody>
      </p:sp>
      <p:sp>
        <p:nvSpPr>
          <p:cNvPr id="1048680" name="TextShape 3"/>
          <p:cNvSpPr txBox="1"/>
          <p:nvPr/>
        </p:nvSpPr>
        <p:spPr>
          <a:xfrm>
            <a:off x="3884760" y="8685360"/>
            <a:ext cx="2971440" cy="458280"/>
          </a:xfrm>
          <a:prstGeom prst="rect"/>
          <a:noFill/>
          <a:ln w="0">
            <a:noFill/>
          </a:ln>
        </p:spPr>
        <p:txBody>
          <a:bodyPr anchor="b">
            <a:noAutofit/>
          </a:bodyPr>
          <a:p>
            <a:pPr algn="r">
              <a:lnSpc>
                <a:spcPct val="100000"/>
              </a:lnSpc>
            </a:pPr>
            <a:fld id="{E9D2A155-03D1-406C-89CB-ED7F9F0CCA44}" type="slidenum">
              <a:rPr b="0" sz="1200" lang="en-IN" spc="-1" strike="noStrike">
                <a:latin typeface="Times New Roman"/>
              </a:rPr>
              <a:t>17</a:t>
            </a:fld>
            <a:endParaRPr b="0" sz="1200" lang="en-US" spc="-1" strike="noStrike">
              <a:latin typeface="Times New Roman"/>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41" name="Shape 57"/>
        <p:cNvGrpSpPr/>
        <p:nvPr/>
      </p:nvGrpSpPr>
      <p:grpSpPr>
        <a:xfrm>
          <a:off x="0" y="0"/>
          <a:ext cx="0" cy="0"/>
          <a:chOff x="0" y="0"/>
          <a:chExt cx="0" cy="0"/>
        </a:xfrm>
      </p:grpSpPr>
      <p:sp>
        <p:nvSpPr>
          <p:cNvPr id="1048595" name="Google Shape;58;g5fab984687_2_0:notes"/>
          <p:cNvSpPr txBox="1">
            <a:spLocks noGrp="1"/>
          </p:cNvSpPr>
          <p:nvPr>
            <p:ph type="body" idx="1"/>
          </p:nvPr>
        </p:nvSpPr>
        <p:spPr>
          <a:xfrm>
            <a:off x="685800" y="4343400"/>
            <a:ext cx="5486400" cy="4114800"/>
          </a:xfrm>
          <a:prstGeom prst="rect"/>
          <a:noFill/>
          <a:ln>
            <a:noFill/>
          </a:ln>
        </p:spPr>
        <p:txBody>
          <a:bodyPr anchor="t" anchorCtr="0" bIns="91425" lIns="91425" rIns="91425" spcFirstLastPara="1" tIns="91425" wrap="square">
            <a:noAutofit/>
          </a:bodyPr>
          <a:p>
            <a:pPr algn="l" indent="0" lvl="0" marL="0" rtl="0">
              <a:lnSpc>
                <a:spcPct val="100000"/>
              </a:lnSpc>
              <a:spcBef>
                <a:spcPts val="0"/>
              </a:spcBef>
              <a:spcAft>
                <a:spcPts val="0"/>
              </a:spcAft>
              <a:buSzPts val="1100"/>
              <a:buNone/>
            </a:pPr>
            <a:endParaRPr dirty="0"/>
          </a:p>
        </p:txBody>
      </p:sp>
      <p:sp>
        <p:nvSpPr>
          <p:cNvPr id="1048596" name="Google Shape;59;g5fab984687_2_0: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44" name="Shape 57"/>
        <p:cNvGrpSpPr/>
        <p:nvPr/>
      </p:nvGrpSpPr>
      <p:grpSpPr>
        <a:xfrm>
          <a:off x="0" y="0"/>
          <a:ext cx="0" cy="0"/>
          <a:chOff x="0" y="0"/>
          <a:chExt cx="0" cy="0"/>
        </a:xfrm>
      </p:grpSpPr>
      <p:sp>
        <p:nvSpPr>
          <p:cNvPr id="1048599" name="Google Shape;58;g5fab984687_2_0:notes"/>
          <p:cNvSpPr txBox="1">
            <a:spLocks noGrp="1"/>
          </p:cNvSpPr>
          <p:nvPr>
            <p:ph type="body" idx="1"/>
          </p:nvPr>
        </p:nvSpPr>
        <p:spPr>
          <a:xfrm>
            <a:off x="685800" y="4343400"/>
            <a:ext cx="5486400" cy="4114800"/>
          </a:xfrm>
          <a:prstGeom prst="rect"/>
          <a:noFill/>
          <a:ln>
            <a:noFill/>
          </a:ln>
        </p:spPr>
        <p:txBody>
          <a:bodyPr anchor="t" anchorCtr="0" bIns="91425" lIns="91425" rIns="91425" spcFirstLastPara="1" tIns="91425" wrap="square">
            <a:noAutofit/>
          </a:bodyPr>
          <a:p>
            <a:pPr indent="0" marL="158750">
              <a:buNone/>
            </a:pPr>
            <a:endParaRPr b="1" dirty="0" lang="en-US"/>
          </a:p>
        </p:txBody>
      </p:sp>
      <p:sp>
        <p:nvSpPr>
          <p:cNvPr id="1048600" name="Google Shape;59;g5fab984687_2_0: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48" name="Shape 57"/>
        <p:cNvGrpSpPr/>
        <p:nvPr/>
      </p:nvGrpSpPr>
      <p:grpSpPr>
        <a:xfrm>
          <a:off x="0" y="0"/>
          <a:ext cx="0" cy="0"/>
          <a:chOff x="0" y="0"/>
          <a:chExt cx="0" cy="0"/>
        </a:xfrm>
      </p:grpSpPr>
      <p:sp>
        <p:nvSpPr>
          <p:cNvPr id="1048604" name="Google Shape;58;g5fab984687_2_0:notes"/>
          <p:cNvSpPr txBox="1">
            <a:spLocks noGrp="1"/>
          </p:cNvSpPr>
          <p:nvPr>
            <p:ph type="body" idx="1"/>
          </p:nvPr>
        </p:nvSpPr>
        <p:spPr>
          <a:xfrm>
            <a:off x="685800" y="4343400"/>
            <a:ext cx="5486400" cy="4114800"/>
          </a:xfrm>
          <a:prstGeom prst="rect"/>
          <a:noFill/>
          <a:ln>
            <a:noFill/>
          </a:ln>
        </p:spPr>
        <p:txBody>
          <a:bodyPr anchor="t" anchorCtr="0" bIns="91425" lIns="91425" rIns="91425" spcFirstLastPara="1" tIns="91425" wrap="square">
            <a:noAutofit/>
          </a:bodyPr>
          <a:p>
            <a:pPr algn="l"/>
            <a:endParaRPr b="0" dirty="0" sz="1100" i="0" lang="en-GB">
              <a:solidFill>
                <a:srgbClr val="000000"/>
              </a:solidFill>
              <a:effectLst/>
              <a:latin typeface="Arial" panose="020B0604020202020204" pitchFamily="34" charset="0"/>
            </a:endParaRPr>
          </a:p>
        </p:txBody>
      </p:sp>
      <p:sp>
        <p:nvSpPr>
          <p:cNvPr id="1048605" name="Google Shape;59;g5fab984687_2_0: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52" name="Shape 57"/>
        <p:cNvGrpSpPr/>
        <p:nvPr/>
      </p:nvGrpSpPr>
      <p:grpSpPr>
        <a:xfrm>
          <a:off x="0" y="0"/>
          <a:ext cx="0" cy="0"/>
          <a:chOff x="0" y="0"/>
          <a:chExt cx="0" cy="0"/>
        </a:xfrm>
      </p:grpSpPr>
      <p:sp>
        <p:nvSpPr>
          <p:cNvPr id="1048609" name="Google Shape;58;g5fab984687_2_0:notes"/>
          <p:cNvSpPr txBox="1">
            <a:spLocks noGrp="1"/>
          </p:cNvSpPr>
          <p:nvPr>
            <p:ph type="body" idx="1"/>
          </p:nvPr>
        </p:nvSpPr>
        <p:spPr>
          <a:xfrm>
            <a:off x="685800" y="4343400"/>
            <a:ext cx="5486400" cy="4114800"/>
          </a:xfrm>
          <a:prstGeom prst="rect"/>
          <a:noFill/>
          <a:ln>
            <a:noFill/>
          </a:ln>
        </p:spPr>
        <p:txBody>
          <a:bodyPr anchor="t" anchorCtr="0" bIns="91425" lIns="91425" rIns="91425" spcFirstLastPara="1" tIns="91425" wrap="square">
            <a:noAutofit/>
          </a:bodyPr>
          <a:p>
            <a:pPr algn="l"/>
            <a:endParaRPr b="0" dirty="0" sz="1100" i="0" lang="en-GB">
              <a:solidFill>
                <a:srgbClr val="000000"/>
              </a:solidFill>
              <a:effectLst/>
              <a:latin typeface="Arial" panose="020B0604020202020204" pitchFamily="34" charset="0"/>
            </a:endParaRPr>
          </a:p>
        </p:txBody>
      </p:sp>
      <p:sp>
        <p:nvSpPr>
          <p:cNvPr id="1048610" name="Google Shape;59;g5fab984687_2_0: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55" name="Shape 57"/>
        <p:cNvGrpSpPr/>
        <p:nvPr/>
      </p:nvGrpSpPr>
      <p:grpSpPr>
        <a:xfrm>
          <a:off x="0" y="0"/>
          <a:ext cx="0" cy="0"/>
          <a:chOff x="0" y="0"/>
          <a:chExt cx="0" cy="0"/>
        </a:xfrm>
      </p:grpSpPr>
      <p:sp>
        <p:nvSpPr>
          <p:cNvPr id="1048614" name="Google Shape;58;g5fab984687_2_0:notes"/>
          <p:cNvSpPr txBox="1">
            <a:spLocks noGrp="1"/>
          </p:cNvSpPr>
          <p:nvPr>
            <p:ph type="body" idx="1"/>
          </p:nvPr>
        </p:nvSpPr>
        <p:spPr>
          <a:xfrm>
            <a:off x="685800" y="4343400"/>
            <a:ext cx="5486400" cy="4114800"/>
          </a:xfrm>
          <a:prstGeom prst="rect"/>
          <a:noFill/>
          <a:ln>
            <a:noFill/>
          </a:ln>
        </p:spPr>
        <p:txBody>
          <a:bodyPr anchor="t" anchorCtr="0" bIns="91425" lIns="91425" rIns="91425" spcFirstLastPara="1" tIns="91425" wrap="square">
            <a:noAutofit/>
          </a:bodyPr>
          <a:p>
            <a:pPr algn="l"/>
            <a:endParaRPr b="0" dirty="0" sz="1100" i="0" lang="en-GB">
              <a:solidFill>
                <a:srgbClr val="000000"/>
              </a:solidFill>
              <a:effectLst/>
              <a:latin typeface="Arial" panose="020B0604020202020204" pitchFamily="34" charset="0"/>
            </a:endParaRPr>
          </a:p>
        </p:txBody>
      </p:sp>
      <p:sp>
        <p:nvSpPr>
          <p:cNvPr id="1048615" name="Google Shape;59;g5fab984687_2_0: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58" name="Shape 57"/>
        <p:cNvGrpSpPr/>
        <p:nvPr/>
      </p:nvGrpSpPr>
      <p:grpSpPr>
        <a:xfrm>
          <a:off x="0" y="0"/>
          <a:ext cx="0" cy="0"/>
          <a:chOff x="0" y="0"/>
          <a:chExt cx="0" cy="0"/>
        </a:xfrm>
      </p:grpSpPr>
      <p:sp>
        <p:nvSpPr>
          <p:cNvPr id="1048619" name="Google Shape;58;g5fab984687_2_0:notes"/>
          <p:cNvSpPr txBox="1">
            <a:spLocks noGrp="1"/>
          </p:cNvSpPr>
          <p:nvPr>
            <p:ph type="body" idx="1"/>
          </p:nvPr>
        </p:nvSpPr>
        <p:spPr>
          <a:xfrm>
            <a:off x="685800" y="4343400"/>
            <a:ext cx="5486400" cy="4114800"/>
          </a:xfrm>
          <a:prstGeom prst="rect"/>
          <a:noFill/>
          <a:ln>
            <a:noFill/>
          </a:ln>
        </p:spPr>
        <p:txBody>
          <a:bodyPr anchor="t" anchorCtr="0" bIns="91425" lIns="91425" rIns="91425" spcFirstLastPara="1" tIns="91425" wrap="square">
            <a:noAutofit/>
          </a:bodyPr>
          <a:p>
            <a:pPr algn="l"/>
            <a:endParaRPr b="0" dirty="0" sz="1100" i="0" lang="en-GB">
              <a:solidFill>
                <a:srgbClr val="000000"/>
              </a:solidFill>
              <a:effectLst/>
              <a:latin typeface="Arial" panose="020B0604020202020204" pitchFamily="34" charset="0"/>
            </a:endParaRPr>
          </a:p>
        </p:txBody>
      </p:sp>
      <p:sp>
        <p:nvSpPr>
          <p:cNvPr id="1048620" name="Google Shape;59;g5fab984687_2_0: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62" name=""/>
        <p:cNvGrpSpPr/>
        <p:nvPr/>
      </p:nvGrpSpPr>
      <p:grpSpPr>
        <a:xfrm>
          <a:off x="0" y="0"/>
          <a:ext cx="0" cy="0"/>
          <a:chOff x="0" y="0"/>
          <a:chExt cx="0" cy="0"/>
        </a:xfrm>
      </p:grpSpPr>
      <p:sp>
        <p:nvSpPr>
          <p:cNvPr id="1048623" name="PlaceHolder 1"/>
          <p:cNvSpPr>
            <a:spLocks noChangeAspect="1" noRot="1" noGrp="1"/>
          </p:cNvSpPr>
          <p:nvPr>
            <p:ph type="sldImg"/>
          </p:nvPr>
        </p:nvSpPr>
        <p:spPr>
          <a:xfrm>
            <a:off x="685800" y="1143000"/>
            <a:ext cx="5486400" cy="3086100"/>
          </a:xfrm>
          <a:prstGeom prst="rect"/>
        </p:spPr>
      </p:sp>
      <p:sp>
        <p:nvSpPr>
          <p:cNvPr id="1048624" name="PlaceHolder 2"/>
          <p:cNvSpPr>
            <a:spLocks noGrp="1"/>
          </p:cNvSpPr>
          <p:nvPr>
            <p:ph type="body"/>
          </p:nvPr>
        </p:nvSpPr>
        <p:spPr>
          <a:xfrm>
            <a:off x="685800" y="4400640"/>
            <a:ext cx="5486040" cy="3600000"/>
          </a:xfrm>
          <a:prstGeom prst="rect"/>
        </p:spPr>
        <p:txBody>
          <a:bodyPr>
            <a:noAutofit/>
          </a:bodyPr>
          <a:p>
            <a:pPr indent="0" marL="158750">
              <a:lnSpc>
                <a:spcPct val="100000"/>
              </a:lnSpc>
              <a:spcBef>
                <a:spcPts val="600"/>
              </a:spcBef>
              <a:buNone/>
              <a:tabLst>
                <a:tab algn="l" pos="0"/>
              </a:tabLst>
            </a:pPr>
            <a:endParaRPr b="0" dirty="0" sz="2800" lang="en-US" strike="noStrike">
              <a:latin typeface="Arial"/>
            </a:endParaRPr>
          </a:p>
        </p:txBody>
      </p:sp>
      <p:sp>
        <p:nvSpPr>
          <p:cNvPr id="1048625" name="TextShape 3"/>
          <p:cNvSpPr txBox="1"/>
          <p:nvPr/>
        </p:nvSpPr>
        <p:spPr>
          <a:xfrm>
            <a:off x="3884760" y="8685360"/>
            <a:ext cx="2971440" cy="458280"/>
          </a:xfrm>
          <a:prstGeom prst="rect"/>
          <a:noFill/>
          <a:ln w="0">
            <a:noFill/>
          </a:ln>
        </p:spPr>
        <p:txBody>
          <a:bodyPr anchor="b">
            <a:noAutofit/>
          </a:bodyPr>
          <a:p>
            <a:pPr algn="r">
              <a:lnSpc>
                <a:spcPct val="100000"/>
              </a:lnSpc>
            </a:pPr>
            <a:fld id="{E9D2A155-03D1-406C-89CB-ED7F9F0CCA44}" type="slidenum">
              <a:rPr b="0" sz="1200" lang="en-IN" spc="-1" strike="noStrike">
                <a:latin typeface="Times New Roman"/>
              </a:rPr>
              <a:t>8</a:t>
            </a:fld>
            <a:endParaRPr b="0" sz="1200" lang="en-US" spc="-1" strike="noStrike">
              <a:latin typeface="Times New Roman"/>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65" name=""/>
        <p:cNvGrpSpPr/>
        <p:nvPr/>
      </p:nvGrpSpPr>
      <p:grpSpPr>
        <a:xfrm>
          <a:off x="0" y="0"/>
          <a:ext cx="0" cy="0"/>
          <a:chOff x="0" y="0"/>
          <a:chExt cx="0" cy="0"/>
        </a:xfrm>
      </p:grpSpPr>
      <p:sp>
        <p:nvSpPr>
          <p:cNvPr id="1048627" name="PlaceHolder 1"/>
          <p:cNvSpPr>
            <a:spLocks noChangeAspect="1" noRot="1" noGrp="1"/>
          </p:cNvSpPr>
          <p:nvPr>
            <p:ph type="sldImg"/>
          </p:nvPr>
        </p:nvSpPr>
        <p:spPr>
          <a:xfrm>
            <a:off x="685800" y="1143000"/>
            <a:ext cx="5486400" cy="3086100"/>
          </a:xfrm>
          <a:prstGeom prst="rect"/>
        </p:spPr>
      </p:sp>
      <p:sp>
        <p:nvSpPr>
          <p:cNvPr id="1048628" name="PlaceHolder 2"/>
          <p:cNvSpPr>
            <a:spLocks noGrp="1"/>
          </p:cNvSpPr>
          <p:nvPr>
            <p:ph type="body"/>
          </p:nvPr>
        </p:nvSpPr>
        <p:spPr>
          <a:xfrm>
            <a:off x="685800" y="4400640"/>
            <a:ext cx="5486040" cy="3600000"/>
          </a:xfrm>
          <a:prstGeom prst="rect"/>
        </p:spPr>
        <p:txBody>
          <a:bodyPr>
            <a:noAutofit/>
          </a:bodyPr>
          <a:p>
            <a:pPr indent="0" marL="158750">
              <a:lnSpc>
                <a:spcPct val="100000"/>
              </a:lnSpc>
              <a:spcBef>
                <a:spcPts val="600"/>
              </a:spcBef>
              <a:buNone/>
              <a:tabLst>
                <a:tab algn="l" pos="0"/>
              </a:tabLst>
            </a:pPr>
            <a:endParaRPr b="0" dirty="0" sz="2800" lang="en-US" strike="noStrike">
              <a:latin typeface="Arial"/>
            </a:endParaRPr>
          </a:p>
        </p:txBody>
      </p:sp>
      <p:sp>
        <p:nvSpPr>
          <p:cNvPr id="1048629" name="TextShape 3"/>
          <p:cNvSpPr txBox="1"/>
          <p:nvPr/>
        </p:nvSpPr>
        <p:spPr>
          <a:xfrm>
            <a:off x="3884760" y="8685360"/>
            <a:ext cx="2971440" cy="458280"/>
          </a:xfrm>
          <a:prstGeom prst="rect"/>
          <a:noFill/>
          <a:ln w="0">
            <a:noFill/>
          </a:ln>
        </p:spPr>
        <p:txBody>
          <a:bodyPr anchor="b">
            <a:noAutofit/>
          </a:bodyPr>
          <a:p>
            <a:pPr algn="r">
              <a:lnSpc>
                <a:spcPct val="100000"/>
              </a:lnSpc>
            </a:pPr>
            <a:fld id="{E9D2A155-03D1-406C-89CB-ED7F9F0CCA44}" type="slidenum">
              <a:rPr b="0" sz="1200" lang="en-IN" spc="-1" strike="noStrike">
                <a:latin typeface="Times New Roman"/>
              </a:rPr>
              <a:t>9</a:t>
            </a:fld>
            <a:endParaRPr b="0" sz="1200" lang="en-US" spc="-1" strike="noStrike">
              <a:latin typeface="Times New Roman"/>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38" name="Shape 13"/>
        <p:cNvGrpSpPr/>
        <p:nvPr/>
      </p:nvGrpSpPr>
      <p:grpSpPr>
        <a:xfrm>
          <a:off x="0" y="0"/>
          <a:ext cx="0" cy="0"/>
          <a:chOff x="0" y="0"/>
          <a:chExt cx="0" cy="0"/>
        </a:xfrm>
      </p:grpSpPr>
      <p:sp>
        <p:nvSpPr>
          <p:cNvPr id="1048593" name="Google Shape;16;p26"/>
          <p:cNvSpPr txBox="1">
            <a:spLocks noGrp="1"/>
          </p:cNvSpPr>
          <p:nvPr>
            <p:ph type="sldNum" idx="12"/>
          </p:nvPr>
        </p:nvSpPr>
        <p:spPr>
          <a:xfrm>
            <a:off x="8472458" y="4663217"/>
            <a:ext cx="548700" cy="393600"/>
          </a:xfrm>
          <a:prstGeom prst="rect"/>
          <a:noFill/>
          <a:ln>
            <a:noFill/>
          </a:ln>
        </p:spPr>
        <p:txBody>
          <a:bodyPr anchor="ctr" anchorCtr="0" bIns="91425" lIns="91425" rIns="91425" spcFirstLastPara="1" tIns="91425" wrap="square">
            <a:noAutofit/>
          </a:bodyPr>
          <a:lstStyle>
            <a:lvl1pPr algn="r" indent="0" lvl="0"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1pPr>
            <a:lvl2pPr algn="r" indent="0" lvl="1"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2pPr>
            <a:lvl3pPr algn="r" indent="0" lvl="2"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3pPr>
            <a:lvl4pPr algn="r" indent="0" lvl="3"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4pPr>
            <a:lvl5pPr algn="r" indent="0" lvl="4"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5pPr>
            <a:lvl6pPr algn="r" indent="0" lvl="5"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6pPr>
            <a:lvl7pPr algn="r" indent="0" lvl="6"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7pPr>
            <a:lvl8pPr algn="r" indent="0" lvl="7"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8pPr>
            <a:lvl9pPr algn="r" indent="0" lvl="8"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9pPr>
          </a:lstStyle>
          <a:p>
            <a:pPr algn="r" indent="0" lvl="0" marL="0" rtl="0">
              <a:spcBef>
                <a:spcPts val="0"/>
              </a:spcBef>
              <a:spcAft>
                <a:spcPts val="0"/>
              </a:spcAft>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94" name="Shape 48"/>
        <p:cNvGrpSpPr/>
        <p:nvPr/>
      </p:nvGrpSpPr>
      <p:grpSpPr>
        <a:xfrm>
          <a:off x="0" y="0"/>
          <a:ext cx="0" cy="0"/>
          <a:chOff x="0" y="0"/>
          <a:chExt cx="0" cy="0"/>
        </a:xfrm>
      </p:grpSpPr>
      <p:sp>
        <p:nvSpPr>
          <p:cNvPr id="1048692" name="Google Shape;49;p35"/>
          <p:cNvSpPr txBox="1">
            <a:spLocks noGrp="1"/>
          </p:cNvSpPr>
          <p:nvPr>
            <p:ph type="sldNum" idx="12"/>
          </p:nvPr>
        </p:nvSpPr>
        <p:spPr>
          <a:xfrm>
            <a:off x="8472458" y="4663217"/>
            <a:ext cx="548700" cy="393600"/>
          </a:xfrm>
          <a:prstGeom prst="rect"/>
          <a:noFill/>
          <a:ln>
            <a:noFill/>
          </a:ln>
        </p:spPr>
        <p:txBody>
          <a:bodyPr anchor="ctr" anchorCtr="0" bIns="91425" lIns="91425" rIns="91425" spcFirstLastPara="1" tIns="91425" wrap="square">
            <a:noAutofit/>
          </a:bodyPr>
          <a:lstStyle>
            <a:lvl1pPr algn="r" indent="0" lvl="0"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1pPr>
            <a:lvl2pPr algn="r" indent="0" lvl="1"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2pPr>
            <a:lvl3pPr algn="r" indent="0" lvl="2"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3pPr>
            <a:lvl4pPr algn="r" indent="0" lvl="3"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4pPr>
            <a:lvl5pPr algn="r" indent="0" lvl="4"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5pPr>
            <a:lvl6pPr algn="r" indent="0" lvl="5"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6pPr>
            <a:lvl7pPr algn="r" indent="0" lvl="6"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7pPr>
            <a:lvl8pPr algn="r" indent="0" lvl="7"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8pPr>
            <a:lvl9pPr algn="r" indent="0" lvl="8"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9pPr>
          </a:lstStyle>
          <a:p>
            <a:pPr algn="r" indent="0" lvl="0" marL="0" rtl="0">
              <a:spcBef>
                <a:spcPts val="0"/>
              </a:spcBef>
              <a:spcAft>
                <a:spcPts val="0"/>
              </a:spcAft>
              <a:buNone/>
            </a:pPr>
            <a:fld id="{00000000-1234-1234-1234-123412341234}" type="slidenum">
              <a:rPr lang="en"/>
              <a:pPr algn="r" indent="0" lvl="0" marL="0" rtl="0">
                <a:spcBef>
                  <a:spcPts val="0"/>
                </a:spcBef>
                <a:spcAft>
                  <a:spcPts val="0"/>
                </a:spcAft>
                <a:buNone/>
              </a:pPr>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1_Title Slide">
    <p:spTree>
      <p:nvGrpSpPr>
        <p:cNvPr id="91" name=""/>
        <p:cNvGrpSpPr/>
        <p:nvPr/>
      </p:nvGrpSpPr>
      <p:grpSpPr>
        <a:xfrm>
          <a:off x="0" y="0"/>
          <a:ext cx="0" cy="0"/>
          <a:chOff x="0" y="0"/>
          <a:chExt cx="0" cy="0"/>
        </a:xfrm>
      </p:grpSpPr>
      <p:sp>
        <p:nvSpPr>
          <p:cNvPr id="1048684" name="PlaceHolder 1"/>
          <p:cNvSpPr>
            <a:spLocks noGrp="1"/>
          </p:cNvSpPr>
          <p:nvPr>
            <p:ph type="title"/>
          </p:nvPr>
        </p:nvSpPr>
        <p:spPr>
          <a:xfrm>
            <a:off x="628560" y="273780"/>
            <a:ext cx="7886430" cy="993870"/>
          </a:xfrm>
          <a:prstGeom prst="rect"/>
        </p:spPr>
        <p:txBody>
          <a:bodyPr anchor="ctr" bIns="0" lIns="0" rIns="0" tIns="0">
            <a:noAutofit/>
          </a:bodyPr>
          <a:p>
            <a:endParaRPr b="0" sz="1350" lang="en-US" spc="-1" strike="noStrike">
              <a:solidFill>
                <a:srgbClr val="000000"/>
              </a:solidFill>
              <a:latin typeface="Calibri"/>
            </a:endParaRPr>
          </a:p>
        </p:txBody>
      </p:sp>
      <p:sp>
        <p:nvSpPr>
          <p:cNvPr id="1048685" name="PlaceHolder 2"/>
          <p:cNvSpPr>
            <a:spLocks noGrp="1"/>
          </p:cNvSpPr>
          <p:nvPr>
            <p:ph type="subTitle"/>
          </p:nvPr>
        </p:nvSpPr>
        <p:spPr>
          <a:xfrm>
            <a:off x="457110" y="1203390"/>
            <a:ext cx="8229330" cy="2982960"/>
          </a:xfrm>
          <a:prstGeom prst="rect"/>
        </p:spPr>
        <p:txBody>
          <a:bodyPr anchor="ctr" bIns="0" lIns="0" rIns="0" tIns="0">
            <a:noAutofit/>
          </a:bodyPr>
          <a:p>
            <a:pPr algn="ctr"/>
            <a:endParaRPr b="0" sz="2400" lang="en-US" spc="-1" strike="noStrike">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spTree>
      <p:nvGrpSpPr>
        <p:cNvPr id="25" name=""/>
        <p:cNvGrpSpPr/>
        <p:nvPr/>
      </p:nvGrpSpPr>
      <p:grpSpPr>
        <a:xfrm>
          <a:off x="0" y="0"/>
          <a:ext cx="0" cy="0"/>
          <a:chOff x="0" y="0"/>
          <a:chExt cx="0" cy="0"/>
        </a:xfrm>
      </p:grpSpPr>
      <p:sp>
        <p:nvSpPr>
          <p:cNvPr id="1048580" name="Title 1"/>
          <p:cNvSpPr>
            <a:spLocks noGrp="1"/>
          </p:cNvSpPr>
          <p:nvPr>
            <p:ph type="ctrTitle"/>
          </p:nvPr>
        </p:nvSpPr>
        <p:spPr>
          <a:xfrm>
            <a:off x="1143000" y="841375"/>
            <a:ext cx="6858000" cy="1790700"/>
          </a:xfrm>
          <a:prstGeom prst="rect"/>
        </p:spPr>
        <p:txBody>
          <a:bodyPr anchor="b"/>
          <a:lstStyle>
            <a:lvl1pPr algn="ctr">
              <a:defRPr sz="6000"/>
            </a:lvl1pPr>
          </a:lstStyle>
          <a:p>
            <a:r>
              <a:rPr lang="en-US"/>
              <a:t>Click to edit Master title style</a:t>
            </a:r>
          </a:p>
        </p:txBody>
      </p:sp>
      <p:sp>
        <p:nvSpPr>
          <p:cNvPr id="1048581" name="Subtitle 2"/>
          <p:cNvSpPr>
            <a:spLocks noGrp="1"/>
          </p:cNvSpPr>
          <p:nvPr>
            <p:ph type="subTitle" idx="1"/>
          </p:nvPr>
        </p:nvSpPr>
        <p:spPr>
          <a:xfrm>
            <a:off x="1143000" y="2701925"/>
            <a:ext cx="6858000" cy="1241425"/>
          </a:xfrm>
          <a:prstGeom prst="rect"/>
        </p:spPr>
        <p:txBody>
          <a:bodyPr/>
          <a:lstStyle>
            <a:lvl1pPr algn="ctr" indent="0" marL="0">
              <a:buNone/>
              <a:defRPr sz="2400"/>
            </a:lvl1pPr>
            <a:lvl2pPr algn="ctr" indent="0" marL="457200">
              <a:buNone/>
              <a:defRPr sz="2000"/>
            </a:lvl2pPr>
            <a:lvl3pPr algn="ctr" indent="0" marL="914400">
              <a:buNone/>
              <a:defRPr sz="1800"/>
            </a:lvl3pPr>
            <a:lvl4pPr algn="ctr" indent="0" marL="1371600">
              <a:buNone/>
              <a:defRPr sz="1600"/>
            </a:lvl4pPr>
            <a:lvl5pPr algn="ctr" indent="0" marL="1828800">
              <a:buNone/>
              <a:defRPr sz="1600"/>
            </a:lvl5pPr>
            <a:lvl6pPr algn="ctr" indent="0" marL="2286000">
              <a:buNone/>
              <a:defRPr sz="1600"/>
            </a:lvl6pPr>
            <a:lvl7pPr algn="ctr" indent="0" marL="2743200">
              <a:buNone/>
              <a:defRPr sz="1600"/>
            </a:lvl7pPr>
            <a:lvl8pPr algn="ctr" indent="0" marL="3200400">
              <a:buNone/>
              <a:defRPr sz="1600"/>
            </a:lvl8pPr>
            <a:lvl9pPr algn="ctr" indent="0" marL="3657600">
              <a:buNone/>
              <a:defRPr sz="1600"/>
            </a:lvl9pPr>
          </a:lstStyle>
          <a:p>
            <a:r>
              <a:rPr lang="en-US"/>
              <a:t>Click to edit Master subtitle style</a:t>
            </a:r>
          </a:p>
        </p:txBody>
      </p:sp>
      <p:sp>
        <p:nvSpPr>
          <p:cNvPr id="1048582" name="Date Placeholder 3"/>
          <p:cNvSpPr>
            <a:spLocks noGrp="1"/>
          </p:cNvSpPr>
          <p:nvPr>
            <p:ph type="dt" sz="half" idx="10"/>
          </p:nvPr>
        </p:nvSpPr>
        <p:spPr>
          <a:xfrm>
            <a:off x="628650" y="4767263"/>
            <a:ext cx="2057400" cy="274637"/>
          </a:xfrm>
          <a:prstGeom prst="rect"/>
        </p:spPr>
        <p:txBody>
          <a:bodyPr/>
          <a:p>
            <a:fld id="{6275EE38-1560-4543-B65C-40BD61BB92F2}" type="datetimeFigureOut">
              <a:rPr lang="en-US" smtClean="0"/>
              <a:t>4/18/2024</a:t>
            </a:fld>
            <a:endParaRPr lang="en-US"/>
          </a:p>
        </p:txBody>
      </p:sp>
      <p:sp>
        <p:nvSpPr>
          <p:cNvPr id="1048583" name="Footer Placeholder 4"/>
          <p:cNvSpPr>
            <a:spLocks noGrp="1"/>
          </p:cNvSpPr>
          <p:nvPr>
            <p:ph type="ftr" sz="quarter" idx="11"/>
          </p:nvPr>
        </p:nvSpPr>
        <p:spPr>
          <a:xfrm>
            <a:off x="3028950" y="4767263"/>
            <a:ext cx="3086100" cy="274637"/>
          </a:xfrm>
          <a:prstGeom prst="rect"/>
        </p:spPr>
        <p:txBody>
          <a:bodyPr/>
          <a:p>
            <a:endParaRPr lang="en-US"/>
          </a:p>
        </p:txBody>
      </p:sp>
      <p:sp>
        <p:nvSpPr>
          <p:cNvPr id="1048584" name="Slide Number Placeholder 5"/>
          <p:cNvSpPr>
            <a:spLocks noGrp="1"/>
          </p:cNvSpPr>
          <p:nvPr>
            <p:ph type="sldNum" sz="quarter" idx="12"/>
          </p:nvPr>
        </p:nvSpPr>
        <p:spPr>
          <a:xfrm>
            <a:off x="6457950" y="4767263"/>
            <a:ext cx="2057400" cy="274637"/>
          </a:xfrm>
          <a:prstGeom prst="rect"/>
        </p:spPr>
        <p:txBody>
          <a:bodyPr/>
          <a:p>
            <a:fld id="{5F533B4F-60C7-445E-9813-BC2C392C2510}"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92" name="Shape 20"/>
        <p:cNvGrpSpPr/>
        <p:nvPr/>
      </p:nvGrpSpPr>
      <p:grpSpPr>
        <a:xfrm>
          <a:off x="0" y="0"/>
          <a:ext cx="0" cy="0"/>
          <a:chOff x="0" y="0"/>
          <a:chExt cx="0" cy="0"/>
        </a:xfrm>
      </p:grpSpPr>
      <p:sp>
        <p:nvSpPr>
          <p:cNvPr id="1048686" name="Google Shape;21;p28"/>
          <p:cNvSpPr txBox="1">
            <a:spLocks noGrp="1"/>
          </p:cNvSpPr>
          <p:nvPr>
            <p:ph type="title"/>
          </p:nvPr>
        </p:nvSpPr>
        <p:spPr>
          <a:xfrm>
            <a:off x="311700" y="445025"/>
            <a:ext cx="8520600" cy="572700"/>
          </a:xfrm>
          <a:prstGeom prst="rect"/>
          <a:noFill/>
          <a:ln>
            <a:noFill/>
          </a:ln>
        </p:spPr>
        <p:txBody>
          <a:bodyPr anchor="t" anchorCtr="0" bIns="91425" lIns="91425" rIns="91425" spcFirstLastPara="1" tIns="91425" wrap="square">
            <a:noAutofit/>
          </a:bodyPr>
          <a:lstStyle>
            <a:lvl1pPr algn="l" lvl="0">
              <a:lnSpc>
                <a:spcPct val="100000"/>
              </a:lnSpc>
              <a:spcBef>
                <a:spcPts val="0"/>
              </a:spcBef>
              <a:spcAft>
                <a:spcPts val="0"/>
              </a:spcAft>
              <a:buSzPts val="2800"/>
              <a:buNone/>
            </a:lvl1pPr>
            <a:lvl2pPr algn="l" lvl="1">
              <a:lnSpc>
                <a:spcPct val="100000"/>
              </a:lnSpc>
              <a:spcBef>
                <a:spcPts val="0"/>
              </a:spcBef>
              <a:spcAft>
                <a:spcPts val="0"/>
              </a:spcAft>
              <a:buSzPts val="2800"/>
              <a:buNone/>
            </a:lvl2pPr>
            <a:lvl3pPr algn="l" lvl="2">
              <a:lnSpc>
                <a:spcPct val="100000"/>
              </a:lnSpc>
              <a:spcBef>
                <a:spcPts val="0"/>
              </a:spcBef>
              <a:spcAft>
                <a:spcPts val="0"/>
              </a:spcAft>
              <a:buSzPts val="2800"/>
              <a:buNone/>
            </a:lvl3pPr>
            <a:lvl4pPr algn="l" lvl="3">
              <a:lnSpc>
                <a:spcPct val="100000"/>
              </a:lnSpc>
              <a:spcBef>
                <a:spcPts val="0"/>
              </a:spcBef>
              <a:spcAft>
                <a:spcPts val="0"/>
              </a:spcAft>
              <a:buSzPts val="2800"/>
              <a:buNone/>
            </a:lvl4pPr>
            <a:lvl5pPr algn="l" lvl="4">
              <a:lnSpc>
                <a:spcPct val="100000"/>
              </a:lnSpc>
              <a:spcBef>
                <a:spcPts val="0"/>
              </a:spcBef>
              <a:spcAft>
                <a:spcPts val="0"/>
              </a:spcAft>
              <a:buSzPts val="2800"/>
              <a:buNone/>
            </a:lvl5pPr>
            <a:lvl6pPr algn="l" lvl="5">
              <a:lnSpc>
                <a:spcPct val="100000"/>
              </a:lnSpc>
              <a:spcBef>
                <a:spcPts val="0"/>
              </a:spcBef>
              <a:spcAft>
                <a:spcPts val="0"/>
              </a:spcAft>
              <a:buSzPts val="2800"/>
              <a:buNone/>
            </a:lvl6pPr>
            <a:lvl7pPr algn="l" lvl="6">
              <a:lnSpc>
                <a:spcPct val="100000"/>
              </a:lnSpc>
              <a:spcBef>
                <a:spcPts val="0"/>
              </a:spcBef>
              <a:spcAft>
                <a:spcPts val="0"/>
              </a:spcAft>
              <a:buSzPts val="2800"/>
              <a:buNone/>
            </a:lvl7pPr>
            <a:lvl8pPr algn="l" lvl="7">
              <a:lnSpc>
                <a:spcPct val="100000"/>
              </a:lnSpc>
              <a:spcBef>
                <a:spcPts val="0"/>
              </a:spcBef>
              <a:spcAft>
                <a:spcPts val="0"/>
              </a:spcAft>
              <a:buSzPts val="2800"/>
              <a:buNone/>
            </a:lvl8pPr>
            <a:lvl9pPr algn="l" lvl="8">
              <a:lnSpc>
                <a:spcPct val="100000"/>
              </a:lnSpc>
              <a:spcBef>
                <a:spcPts val="0"/>
              </a:spcBef>
              <a:spcAft>
                <a:spcPts val="0"/>
              </a:spcAft>
              <a:buSzPts val="2800"/>
              <a:buNone/>
            </a:lvl9pPr>
          </a:lstStyle>
          <a:p/>
        </p:txBody>
      </p:sp>
      <p:sp>
        <p:nvSpPr>
          <p:cNvPr id="1048687" name="Google Shape;22;p28"/>
          <p:cNvSpPr txBox="1">
            <a:spLocks noGrp="1"/>
          </p:cNvSpPr>
          <p:nvPr>
            <p:ph type="body" idx="1"/>
          </p:nvPr>
        </p:nvSpPr>
        <p:spPr>
          <a:xfrm>
            <a:off x="311700" y="1152475"/>
            <a:ext cx="3999900" cy="3416400"/>
          </a:xfrm>
          <a:prstGeom prst="rect"/>
          <a:noFill/>
          <a:ln>
            <a:noFill/>
          </a:ln>
        </p:spPr>
        <p:txBody>
          <a:bodyPr anchor="t" anchorCtr="0" bIns="91425" lIns="91425" rIns="91425" spcFirstLastPara="1" tIns="91425" wrap="square">
            <a:noAutofit/>
          </a:bodyPr>
          <a:lstStyle>
            <a:lvl1pPr algn="l" indent="-317492" lvl="0" marL="457189">
              <a:lnSpc>
                <a:spcPct val="115000"/>
              </a:lnSpc>
              <a:spcBef>
                <a:spcPts val="0"/>
              </a:spcBef>
              <a:spcAft>
                <a:spcPts val="0"/>
              </a:spcAft>
              <a:buSzPts val="1400"/>
              <a:buChar char="●"/>
              <a:defRPr sz="1400"/>
            </a:lvl1pPr>
            <a:lvl2pPr algn="l" indent="-304793" lvl="1" marL="914378">
              <a:lnSpc>
                <a:spcPct val="115000"/>
              </a:lnSpc>
              <a:spcBef>
                <a:spcPts val="1600"/>
              </a:spcBef>
              <a:spcAft>
                <a:spcPts val="0"/>
              </a:spcAft>
              <a:buSzPts val="1200"/>
              <a:buChar char="○"/>
              <a:defRPr sz="1200"/>
            </a:lvl2pPr>
            <a:lvl3pPr algn="l" indent="-304793" lvl="2" marL="1371566">
              <a:lnSpc>
                <a:spcPct val="115000"/>
              </a:lnSpc>
              <a:spcBef>
                <a:spcPts val="1600"/>
              </a:spcBef>
              <a:spcAft>
                <a:spcPts val="0"/>
              </a:spcAft>
              <a:buSzPts val="1200"/>
              <a:buChar char="■"/>
              <a:defRPr sz="1200"/>
            </a:lvl3pPr>
            <a:lvl4pPr algn="l" indent="-304793" lvl="3" marL="1828754">
              <a:lnSpc>
                <a:spcPct val="115000"/>
              </a:lnSpc>
              <a:spcBef>
                <a:spcPts val="1600"/>
              </a:spcBef>
              <a:spcAft>
                <a:spcPts val="0"/>
              </a:spcAft>
              <a:buSzPts val="1200"/>
              <a:buChar char="●"/>
              <a:defRPr sz="1200"/>
            </a:lvl4pPr>
            <a:lvl5pPr algn="l" indent="-304793" lvl="4" marL="2285943">
              <a:lnSpc>
                <a:spcPct val="115000"/>
              </a:lnSpc>
              <a:spcBef>
                <a:spcPts val="1600"/>
              </a:spcBef>
              <a:spcAft>
                <a:spcPts val="0"/>
              </a:spcAft>
              <a:buSzPts val="1200"/>
              <a:buChar char="○"/>
              <a:defRPr sz="1200"/>
            </a:lvl5pPr>
            <a:lvl6pPr algn="l" indent="-304793" lvl="5" marL="2743132">
              <a:lnSpc>
                <a:spcPct val="115000"/>
              </a:lnSpc>
              <a:spcBef>
                <a:spcPts val="1600"/>
              </a:spcBef>
              <a:spcAft>
                <a:spcPts val="0"/>
              </a:spcAft>
              <a:buSzPts val="1200"/>
              <a:buChar char="■"/>
              <a:defRPr sz="1200"/>
            </a:lvl6pPr>
            <a:lvl7pPr algn="l" indent="-304793" lvl="6" marL="3200320">
              <a:lnSpc>
                <a:spcPct val="115000"/>
              </a:lnSpc>
              <a:spcBef>
                <a:spcPts val="1600"/>
              </a:spcBef>
              <a:spcAft>
                <a:spcPts val="0"/>
              </a:spcAft>
              <a:buSzPts val="1200"/>
              <a:buChar char="●"/>
              <a:defRPr sz="1200"/>
            </a:lvl7pPr>
            <a:lvl8pPr algn="l" indent="-304793" lvl="7" marL="3657509">
              <a:lnSpc>
                <a:spcPct val="115000"/>
              </a:lnSpc>
              <a:spcBef>
                <a:spcPts val="1600"/>
              </a:spcBef>
              <a:spcAft>
                <a:spcPts val="0"/>
              </a:spcAft>
              <a:buSzPts val="1200"/>
              <a:buChar char="○"/>
              <a:defRPr sz="1200"/>
            </a:lvl8pPr>
            <a:lvl9pPr algn="l" indent="-304793" lvl="8" marL="4114697">
              <a:lnSpc>
                <a:spcPct val="115000"/>
              </a:lnSpc>
              <a:spcBef>
                <a:spcPts val="1600"/>
              </a:spcBef>
              <a:spcAft>
                <a:spcPts val="1600"/>
              </a:spcAft>
              <a:buSzPts val="1200"/>
              <a:buChar char="■"/>
              <a:defRPr sz="1200"/>
            </a:lvl9pPr>
          </a:lstStyle>
          <a:p/>
        </p:txBody>
      </p:sp>
      <p:sp>
        <p:nvSpPr>
          <p:cNvPr id="1048688" name="Google Shape;23;p28"/>
          <p:cNvSpPr txBox="1">
            <a:spLocks noGrp="1"/>
          </p:cNvSpPr>
          <p:nvPr>
            <p:ph type="body" idx="2"/>
          </p:nvPr>
        </p:nvSpPr>
        <p:spPr>
          <a:xfrm>
            <a:off x="4832400" y="1152475"/>
            <a:ext cx="3999900" cy="3416400"/>
          </a:xfrm>
          <a:prstGeom prst="rect"/>
          <a:noFill/>
          <a:ln>
            <a:noFill/>
          </a:ln>
        </p:spPr>
        <p:txBody>
          <a:bodyPr anchor="t" anchorCtr="0" bIns="91425" lIns="91425" rIns="91425" spcFirstLastPara="1" tIns="91425" wrap="square">
            <a:noAutofit/>
          </a:bodyPr>
          <a:lstStyle>
            <a:lvl1pPr algn="l" indent="-317492" lvl="0" marL="457189">
              <a:lnSpc>
                <a:spcPct val="115000"/>
              </a:lnSpc>
              <a:spcBef>
                <a:spcPts val="0"/>
              </a:spcBef>
              <a:spcAft>
                <a:spcPts val="0"/>
              </a:spcAft>
              <a:buSzPts val="1400"/>
              <a:buChar char="●"/>
              <a:defRPr sz="1400"/>
            </a:lvl1pPr>
            <a:lvl2pPr algn="l" indent="-304793" lvl="1" marL="914378">
              <a:lnSpc>
                <a:spcPct val="115000"/>
              </a:lnSpc>
              <a:spcBef>
                <a:spcPts val="1600"/>
              </a:spcBef>
              <a:spcAft>
                <a:spcPts val="0"/>
              </a:spcAft>
              <a:buSzPts val="1200"/>
              <a:buChar char="○"/>
              <a:defRPr sz="1200"/>
            </a:lvl2pPr>
            <a:lvl3pPr algn="l" indent="-304793" lvl="2" marL="1371566">
              <a:lnSpc>
                <a:spcPct val="115000"/>
              </a:lnSpc>
              <a:spcBef>
                <a:spcPts val="1600"/>
              </a:spcBef>
              <a:spcAft>
                <a:spcPts val="0"/>
              </a:spcAft>
              <a:buSzPts val="1200"/>
              <a:buChar char="■"/>
              <a:defRPr sz="1200"/>
            </a:lvl3pPr>
            <a:lvl4pPr algn="l" indent="-304793" lvl="3" marL="1828754">
              <a:lnSpc>
                <a:spcPct val="115000"/>
              </a:lnSpc>
              <a:spcBef>
                <a:spcPts val="1600"/>
              </a:spcBef>
              <a:spcAft>
                <a:spcPts val="0"/>
              </a:spcAft>
              <a:buSzPts val="1200"/>
              <a:buChar char="●"/>
              <a:defRPr sz="1200"/>
            </a:lvl4pPr>
            <a:lvl5pPr algn="l" indent="-304793" lvl="4" marL="2285943">
              <a:lnSpc>
                <a:spcPct val="115000"/>
              </a:lnSpc>
              <a:spcBef>
                <a:spcPts val="1600"/>
              </a:spcBef>
              <a:spcAft>
                <a:spcPts val="0"/>
              </a:spcAft>
              <a:buSzPts val="1200"/>
              <a:buChar char="○"/>
              <a:defRPr sz="1200"/>
            </a:lvl5pPr>
            <a:lvl6pPr algn="l" indent="-304793" lvl="5" marL="2743132">
              <a:lnSpc>
                <a:spcPct val="115000"/>
              </a:lnSpc>
              <a:spcBef>
                <a:spcPts val="1600"/>
              </a:spcBef>
              <a:spcAft>
                <a:spcPts val="0"/>
              </a:spcAft>
              <a:buSzPts val="1200"/>
              <a:buChar char="■"/>
              <a:defRPr sz="1200"/>
            </a:lvl6pPr>
            <a:lvl7pPr algn="l" indent="-304793" lvl="6" marL="3200320">
              <a:lnSpc>
                <a:spcPct val="115000"/>
              </a:lnSpc>
              <a:spcBef>
                <a:spcPts val="1600"/>
              </a:spcBef>
              <a:spcAft>
                <a:spcPts val="0"/>
              </a:spcAft>
              <a:buSzPts val="1200"/>
              <a:buChar char="●"/>
              <a:defRPr sz="1200"/>
            </a:lvl7pPr>
            <a:lvl8pPr algn="l" indent="-304793" lvl="7" marL="3657509">
              <a:lnSpc>
                <a:spcPct val="115000"/>
              </a:lnSpc>
              <a:spcBef>
                <a:spcPts val="1600"/>
              </a:spcBef>
              <a:spcAft>
                <a:spcPts val="0"/>
              </a:spcAft>
              <a:buSzPts val="1200"/>
              <a:buChar char="○"/>
              <a:defRPr sz="1200"/>
            </a:lvl8pPr>
            <a:lvl9pPr algn="l" indent="-304793" lvl="8" marL="4114697">
              <a:lnSpc>
                <a:spcPct val="115000"/>
              </a:lnSpc>
              <a:spcBef>
                <a:spcPts val="1600"/>
              </a:spcBef>
              <a:spcAft>
                <a:spcPts val="1600"/>
              </a:spcAft>
              <a:buSzPts val="1200"/>
              <a:buChar char="■"/>
              <a:defRPr sz="1200"/>
            </a:lvl9pPr>
          </a:lstStyle>
          <a:p/>
        </p:txBody>
      </p:sp>
      <p:sp>
        <p:nvSpPr>
          <p:cNvPr id="1048689" name="Google Shape;24;p28"/>
          <p:cNvSpPr txBox="1">
            <a:spLocks noGrp="1"/>
          </p:cNvSpPr>
          <p:nvPr>
            <p:ph type="sldNum" idx="12"/>
          </p:nvPr>
        </p:nvSpPr>
        <p:spPr>
          <a:xfrm>
            <a:off x="8472458" y="4663217"/>
            <a:ext cx="548700" cy="393600"/>
          </a:xfrm>
          <a:prstGeom prst="rect"/>
          <a:noFill/>
          <a:ln>
            <a:noFill/>
          </a:ln>
        </p:spPr>
        <p:txBody>
          <a:bodyPr anchor="ctr" anchorCtr="0" bIns="91425" lIns="91425" rIns="91425" spcFirstLastPara="1" tIns="91425" wrap="square">
            <a:noAutofit/>
          </a:bodyPr>
          <a:lstStyle>
            <a:lvl1pPr algn="r" indent="0" lvl="0"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1pPr>
            <a:lvl2pPr algn="r" indent="0" lvl="1"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2pPr>
            <a:lvl3pPr algn="r" indent="0" lvl="2"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3pPr>
            <a:lvl4pPr algn="r" indent="0" lvl="3"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4pPr>
            <a:lvl5pPr algn="r" indent="0" lvl="4"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5pPr>
            <a:lvl6pPr algn="r" indent="0" lvl="5"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6pPr>
            <a:lvl7pPr algn="r" indent="0" lvl="6"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7pPr>
            <a:lvl8pPr algn="r" indent="0" lvl="7"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8pPr>
            <a:lvl9pPr algn="r" indent="0" lvl="8"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9pPr>
          </a:lstStyle>
          <a:p>
            <a:pPr algn="r" indent="0" lvl="0" marL="0" rtl="0">
              <a:spcBef>
                <a:spcPts val="0"/>
              </a:spcBef>
              <a:spcAft>
                <a:spcPts val="0"/>
              </a:spcAft>
              <a:buNone/>
            </a:pPr>
            <a:fld id="{00000000-1234-1234-1234-123412341234}" type="slidenum">
              <a:rPr lang="en"/>
              <a:pPr algn="r" indent="0" lvl="0" marL="0" rtl="0">
                <a:spcBef>
                  <a:spcPts val="0"/>
                </a:spcBef>
                <a:spcAft>
                  <a:spcPts val="0"/>
                </a:spcAft>
                <a:buNone/>
              </a:pPr>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95" name="Shape 25"/>
        <p:cNvGrpSpPr/>
        <p:nvPr/>
      </p:nvGrpSpPr>
      <p:grpSpPr>
        <a:xfrm>
          <a:off x="0" y="0"/>
          <a:ext cx="0" cy="0"/>
          <a:chOff x="0" y="0"/>
          <a:chExt cx="0" cy="0"/>
        </a:xfrm>
      </p:grpSpPr>
      <p:sp>
        <p:nvSpPr>
          <p:cNvPr id="1048693" name="Google Shape;26;p29"/>
          <p:cNvSpPr txBox="1">
            <a:spLocks noGrp="1"/>
          </p:cNvSpPr>
          <p:nvPr>
            <p:ph type="title"/>
          </p:nvPr>
        </p:nvSpPr>
        <p:spPr>
          <a:xfrm>
            <a:off x="311700" y="445025"/>
            <a:ext cx="8520600" cy="572700"/>
          </a:xfrm>
          <a:prstGeom prst="rect"/>
          <a:noFill/>
          <a:ln>
            <a:noFill/>
          </a:ln>
        </p:spPr>
        <p:txBody>
          <a:bodyPr anchor="t" anchorCtr="0" bIns="91425" lIns="91425" rIns="91425" spcFirstLastPara="1" tIns="91425" wrap="square">
            <a:noAutofit/>
          </a:bodyPr>
          <a:lstStyle>
            <a:lvl1pPr algn="l" lvl="0">
              <a:lnSpc>
                <a:spcPct val="100000"/>
              </a:lnSpc>
              <a:spcBef>
                <a:spcPts val="0"/>
              </a:spcBef>
              <a:spcAft>
                <a:spcPts val="0"/>
              </a:spcAft>
              <a:buSzPts val="2800"/>
              <a:buNone/>
            </a:lvl1pPr>
            <a:lvl2pPr algn="l" lvl="1">
              <a:lnSpc>
                <a:spcPct val="100000"/>
              </a:lnSpc>
              <a:spcBef>
                <a:spcPts val="0"/>
              </a:spcBef>
              <a:spcAft>
                <a:spcPts val="0"/>
              </a:spcAft>
              <a:buSzPts val="2800"/>
              <a:buNone/>
            </a:lvl2pPr>
            <a:lvl3pPr algn="l" lvl="2">
              <a:lnSpc>
                <a:spcPct val="100000"/>
              </a:lnSpc>
              <a:spcBef>
                <a:spcPts val="0"/>
              </a:spcBef>
              <a:spcAft>
                <a:spcPts val="0"/>
              </a:spcAft>
              <a:buSzPts val="2800"/>
              <a:buNone/>
            </a:lvl3pPr>
            <a:lvl4pPr algn="l" lvl="3">
              <a:lnSpc>
                <a:spcPct val="100000"/>
              </a:lnSpc>
              <a:spcBef>
                <a:spcPts val="0"/>
              </a:spcBef>
              <a:spcAft>
                <a:spcPts val="0"/>
              </a:spcAft>
              <a:buSzPts val="2800"/>
              <a:buNone/>
            </a:lvl4pPr>
            <a:lvl5pPr algn="l" lvl="4">
              <a:lnSpc>
                <a:spcPct val="100000"/>
              </a:lnSpc>
              <a:spcBef>
                <a:spcPts val="0"/>
              </a:spcBef>
              <a:spcAft>
                <a:spcPts val="0"/>
              </a:spcAft>
              <a:buSzPts val="2800"/>
              <a:buNone/>
            </a:lvl5pPr>
            <a:lvl6pPr algn="l" lvl="5">
              <a:lnSpc>
                <a:spcPct val="100000"/>
              </a:lnSpc>
              <a:spcBef>
                <a:spcPts val="0"/>
              </a:spcBef>
              <a:spcAft>
                <a:spcPts val="0"/>
              </a:spcAft>
              <a:buSzPts val="2800"/>
              <a:buNone/>
            </a:lvl6pPr>
            <a:lvl7pPr algn="l" lvl="6">
              <a:lnSpc>
                <a:spcPct val="100000"/>
              </a:lnSpc>
              <a:spcBef>
                <a:spcPts val="0"/>
              </a:spcBef>
              <a:spcAft>
                <a:spcPts val="0"/>
              </a:spcAft>
              <a:buSzPts val="2800"/>
              <a:buNone/>
            </a:lvl7pPr>
            <a:lvl8pPr algn="l" lvl="7">
              <a:lnSpc>
                <a:spcPct val="100000"/>
              </a:lnSpc>
              <a:spcBef>
                <a:spcPts val="0"/>
              </a:spcBef>
              <a:spcAft>
                <a:spcPts val="0"/>
              </a:spcAft>
              <a:buSzPts val="2800"/>
              <a:buNone/>
            </a:lvl8pPr>
            <a:lvl9pPr algn="l" lvl="8">
              <a:lnSpc>
                <a:spcPct val="100000"/>
              </a:lnSpc>
              <a:spcBef>
                <a:spcPts val="0"/>
              </a:spcBef>
              <a:spcAft>
                <a:spcPts val="0"/>
              </a:spcAft>
              <a:buSzPts val="2800"/>
              <a:buNone/>
            </a:lvl9pPr>
          </a:lstStyle>
          <a:p/>
        </p:txBody>
      </p:sp>
      <p:sp>
        <p:nvSpPr>
          <p:cNvPr id="1048694" name="Google Shape;27;p29"/>
          <p:cNvSpPr txBox="1">
            <a:spLocks noGrp="1"/>
          </p:cNvSpPr>
          <p:nvPr>
            <p:ph type="sldNum" idx="12"/>
          </p:nvPr>
        </p:nvSpPr>
        <p:spPr>
          <a:xfrm>
            <a:off x="8472458" y="4663217"/>
            <a:ext cx="548700" cy="393600"/>
          </a:xfrm>
          <a:prstGeom prst="rect"/>
          <a:noFill/>
          <a:ln>
            <a:noFill/>
          </a:ln>
        </p:spPr>
        <p:txBody>
          <a:bodyPr anchor="ctr" anchorCtr="0" bIns="91425" lIns="91425" rIns="91425" spcFirstLastPara="1" tIns="91425" wrap="square">
            <a:noAutofit/>
          </a:bodyPr>
          <a:lstStyle>
            <a:lvl1pPr algn="r" indent="0" lvl="0"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1pPr>
            <a:lvl2pPr algn="r" indent="0" lvl="1"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2pPr>
            <a:lvl3pPr algn="r" indent="0" lvl="2"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3pPr>
            <a:lvl4pPr algn="r" indent="0" lvl="3"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4pPr>
            <a:lvl5pPr algn="r" indent="0" lvl="4"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5pPr>
            <a:lvl6pPr algn="r" indent="0" lvl="5"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6pPr>
            <a:lvl7pPr algn="r" indent="0" lvl="6"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7pPr>
            <a:lvl8pPr algn="r" indent="0" lvl="7"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8pPr>
            <a:lvl9pPr algn="r" indent="0" lvl="8"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9pPr>
          </a:lstStyle>
          <a:p>
            <a:pPr algn="r" indent="0" lvl="0" marL="0" rtl="0">
              <a:spcBef>
                <a:spcPts val="0"/>
              </a:spcBef>
              <a:spcAft>
                <a:spcPts val="0"/>
              </a:spcAft>
              <a:buNone/>
            </a:pPr>
            <a:fld id="{00000000-1234-1234-1234-123412341234}" type="slidenum">
              <a:rPr lang="en"/>
              <a:pPr algn="r" indent="0" lvl="0" marL="0" rtl="0">
                <a:spcBef>
                  <a:spcPts val="0"/>
                </a:spcBef>
                <a:spcAft>
                  <a:spcPts val="0"/>
                </a:spcAft>
                <a:buNone/>
              </a:pPr>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96" name="Shape 28"/>
        <p:cNvGrpSpPr/>
        <p:nvPr/>
      </p:nvGrpSpPr>
      <p:grpSpPr>
        <a:xfrm>
          <a:off x="0" y="0"/>
          <a:ext cx="0" cy="0"/>
          <a:chOff x="0" y="0"/>
          <a:chExt cx="0" cy="0"/>
        </a:xfrm>
      </p:grpSpPr>
      <p:sp>
        <p:nvSpPr>
          <p:cNvPr id="1048695" name="Google Shape;29;p30"/>
          <p:cNvSpPr txBox="1">
            <a:spLocks noGrp="1"/>
          </p:cNvSpPr>
          <p:nvPr>
            <p:ph type="title"/>
          </p:nvPr>
        </p:nvSpPr>
        <p:spPr>
          <a:xfrm>
            <a:off x="311700" y="555600"/>
            <a:ext cx="2808000" cy="755700"/>
          </a:xfrm>
          <a:prstGeom prst="rect"/>
          <a:noFill/>
          <a:ln>
            <a:noFill/>
          </a:ln>
        </p:spPr>
        <p:txBody>
          <a:bodyPr anchor="b" anchorCtr="0" bIns="91425" lIns="91425" rIns="91425" spcFirstLastPara="1" tIns="91425" wrap="square">
            <a:noAutofit/>
          </a:bodyPr>
          <a:lstStyle>
            <a:lvl1pPr algn="l" lvl="0">
              <a:lnSpc>
                <a:spcPct val="100000"/>
              </a:lnSpc>
              <a:spcBef>
                <a:spcPts val="0"/>
              </a:spcBef>
              <a:spcAft>
                <a:spcPts val="0"/>
              </a:spcAft>
              <a:buSzPts val="2400"/>
              <a:buNone/>
              <a:defRPr sz="2400"/>
            </a:lvl1pPr>
            <a:lvl2pPr algn="l" lvl="1">
              <a:lnSpc>
                <a:spcPct val="100000"/>
              </a:lnSpc>
              <a:spcBef>
                <a:spcPts val="0"/>
              </a:spcBef>
              <a:spcAft>
                <a:spcPts val="0"/>
              </a:spcAft>
              <a:buSzPts val="2400"/>
              <a:buNone/>
              <a:defRPr sz="2400"/>
            </a:lvl2pPr>
            <a:lvl3pPr algn="l" lvl="2">
              <a:lnSpc>
                <a:spcPct val="100000"/>
              </a:lnSpc>
              <a:spcBef>
                <a:spcPts val="0"/>
              </a:spcBef>
              <a:spcAft>
                <a:spcPts val="0"/>
              </a:spcAft>
              <a:buSzPts val="2400"/>
              <a:buNone/>
              <a:defRPr sz="2400"/>
            </a:lvl3pPr>
            <a:lvl4pPr algn="l" lvl="3">
              <a:lnSpc>
                <a:spcPct val="100000"/>
              </a:lnSpc>
              <a:spcBef>
                <a:spcPts val="0"/>
              </a:spcBef>
              <a:spcAft>
                <a:spcPts val="0"/>
              </a:spcAft>
              <a:buSzPts val="2400"/>
              <a:buNone/>
              <a:defRPr sz="2400"/>
            </a:lvl4pPr>
            <a:lvl5pPr algn="l" lvl="4">
              <a:lnSpc>
                <a:spcPct val="100000"/>
              </a:lnSpc>
              <a:spcBef>
                <a:spcPts val="0"/>
              </a:spcBef>
              <a:spcAft>
                <a:spcPts val="0"/>
              </a:spcAft>
              <a:buSzPts val="2400"/>
              <a:buNone/>
              <a:defRPr sz="2400"/>
            </a:lvl5pPr>
            <a:lvl6pPr algn="l" lvl="5">
              <a:lnSpc>
                <a:spcPct val="100000"/>
              </a:lnSpc>
              <a:spcBef>
                <a:spcPts val="0"/>
              </a:spcBef>
              <a:spcAft>
                <a:spcPts val="0"/>
              </a:spcAft>
              <a:buSzPts val="2400"/>
              <a:buNone/>
              <a:defRPr sz="2400"/>
            </a:lvl6pPr>
            <a:lvl7pPr algn="l" lvl="6">
              <a:lnSpc>
                <a:spcPct val="100000"/>
              </a:lnSpc>
              <a:spcBef>
                <a:spcPts val="0"/>
              </a:spcBef>
              <a:spcAft>
                <a:spcPts val="0"/>
              </a:spcAft>
              <a:buSzPts val="2400"/>
              <a:buNone/>
              <a:defRPr sz="2400"/>
            </a:lvl7pPr>
            <a:lvl8pPr algn="l" lvl="7">
              <a:lnSpc>
                <a:spcPct val="100000"/>
              </a:lnSpc>
              <a:spcBef>
                <a:spcPts val="0"/>
              </a:spcBef>
              <a:spcAft>
                <a:spcPts val="0"/>
              </a:spcAft>
              <a:buSzPts val="2400"/>
              <a:buNone/>
              <a:defRPr sz="2400"/>
            </a:lvl8pPr>
            <a:lvl9pPr algn="l" lvl="8">
              <a:lnSpc>
                <a:spcPct val="100000"/>
              </a:lnSpc>
              <a:spcBef>
                <a:spcPts val="0"/>
              </a:spcBef>
              <a:spcAft>
                <a:spcPts val="0"/>
              </a:spcAft>
              <a:buSzPts val="2400"/>
              <a:buNone/>
              <a:defRPr sz="2400"/>
            </a:lvl9pPr>
          </a:lstStyle>
          <a:p/>
        </p:txBody>
      </p:sp>
      <p:sp>
        <p:nvSpPr>
          <p:cNvPr id="1048696" name="Google Shape;30;p30"/>
          <p:cNvSpPr txBox="1">
            <a:spLocks noGrp="1"/>
          </p:cNvSpPr>
          <p:nvPr>
            <p:ph type="body" idx="1"/>
          </p:nvPr>
        </p:nvSpPr>
        <p:spPr>
          <a:xfrm>
            <a:off x="311700" y="1389600"/>
            <a:ext cx="2808000" cy="3179400"/>
          </a:xfrm>
          <a:prstGeom prst="rect"/>
          <a:noFill/>
          <a:ln>
            <a:noFill/>
          </a:ln>
        </p:spPr>
        <p:txBody>
          <a:bodyPr anchor="t" anchorCtr="0" bIns="91425" lIns="91425" rIns="91425" spcFirstLastPara="1" tIns="91425" wrap="square">
            <a:noAutofit/>
          </a:bodyPr>
          <a:lstStyle>
            <a:lvl1pPr algn="l" indent="-304793" lvl="0" marL="457189">
              <a:lnSpc>
                <a:spcPct val="115000"/>
              </a:lnSpc>
              <a:spcBef>
                <a:spcPts val="0"/>
              </a:spcBef>
              <a:spcAft>
                <a:spcPts val="0"/>
              </a:spcAft>
              <a:buSzPts val="1200"/>
              <a:buChar char="●"/>
              <a:defRPr sz="1200"/>
            </a:lvl1pPr>
            <a:lvl2pPr algn="l" indent="-304793" lvl="1" marL="914378">
              <a:lnSpc>
                <a:spcPct val="115000"/>
              </a:lnSpc>
              <a:spcBef>
                <a:spcPts val="1600"/>
              </a:spcBef>
              <a:spcAft>
                <a:spcPts val="0"/>
              </a:spcAft>
              <a:buSzPts val="1200"/>
              <a:buChar char="○"/>
              <a:defRPr sz="1200"/>
            </a:lvl2pPr>
            <a:lvl3pPr algn="l" indent="-304793" lvl="2" marL="1371566">
              <a:lnSpc>
                <a:spcPct val="115000"/>
              </a:lnSpc>
              <a:spcBef>
                <a:spcPts val="1600"/>
              </a:spcBef>
              <a:spcAft>
                <a:spcPts val="0"/>
              </a:spcAft>
              <a:buSzPts val="1200"/>
              <a:buChar char="■"/>
              <a:defRPr sz="1200"/>
            </a:lvl3pPr>
            <a:lvl4pPr algn="l" indent="-304793" lvl="3" marL="1828754">
              <a:lnSpc>
                <a:spcPct val="115000"/>
              </a:lnSpc>
              <a:spcBef>
                <a:spcPts val="1600"/>
              </a:spcBef>
              <a:spcAft>
                <a:spcPts val="0"/>
              </a:spcAft>
              <a:buSzPts val="1200"/>
              <a:buChar char="●"/>
              <a:defRPr sz="1200"/>
            </a:lvl4pPr>
            <a:lvl5pPr algn="l" indent="-304793" lvl="4" marL="2285943">
              <a:lnSpc>
                <a:spcPct val="115000"/>
              </a:lnSpc>
              <a:spcBef>
                <a:spcPts val="1600"/>
              </a:spcBef>
              <a:spcAft>
                <a:spcPts val="0"/>
              </a:spcAft>
              <a:buSzPts val="1200"/>
              <a:buChar char="○"/>
              <a:defRPr sz="1200"/>
            </a:lvl5pPr>
            <a:lvl6pPr algn="l" indent="-304793" lvl="5" marL="2743132">
              <a:lnSpc>
                <a:spcPct val="115000"/>
              </a:lnSpc>
              <a:spcBef>
                <a:spcPts val="1600"/>
              </a:spcBef>
              <a:spcAft>
                <a:spcPts val="0"/>
              </a:spcAft>
              <a:buSzPts val="1200"/>
              <a:buChar char="■"/>
              <a:defRPr sz="1200"/>
            </a:lvl6pPr>
            <a:lvl7pPr algn="l" indent="-304793" lvl="6" marL="3200320">
              <a:lnSpc>
                <a:spcPct val="115000"/>
              </a:lnSpc>
              <a:spcBef>
                <a:spcPts val="1600"/>
              </a:spcBef>
              <a:spcAft>
                <a:spcPts val="0"/>
              </a:spcAft>
              <a:buSzPts val="1200"/>
              <a:buChar char="●"/>
              <a:defRPr sz="1200"/>
            </a:lvl7pPr>
            <a:lvl8pPr algn="l" indent="-304793" lvl="7" marL="3657509">
              <a:lnSpc>
                <a:spcPct val="115000"/>
              </a:lnSpc>
              <a:spcBef>
                <a:spcPts val="1600"/>
              </a:spcBef>
              <a:spcAft>
                <a:spcPts val="0"/>
              </a:spcAft>
              <a:buSzPts val="1200"/>
              <a:buChar char="○"/>
              <a:defRPr sz="1200"/>
            </a:lvl8pPr>
            <a:lvl9pPr algn="l" indent="-304793" lvl="8" marL="4114697">
              <a:lnSpc>
                <a:spcPct val="115000"/>
              </a:lnSpc>
              <a:spcBef>
                <a:spcPts val="1600"/>
              </a:spcBef>
              <a:spcAft>
                <a:spcPts val="1600"/>
              </a:spcAft>
              <a:buSzPts val="1200"/>
              <a:buChar char="■"/>
              <a:defRPr sz="1200"/>
            </a:lvl9pPr>
          </a:lstStyle>
          <a:p/>
        </p:txBody>
      </p:sp>
      <p:sp>
        <p:nvSpPr>
          <p:cNvPr id="1048697" name="Google Shape;31;p30"/>
          <p:cNvSpPr txBox="1">
            <a:spLocks noGrp="1"/>
          </p:cNvSpPr>
          <p:nvPr>
            <p:ph type="sldNum" idx="12"/>
          </p:nvPr>
        </p:nvSpPr>
        <p:spPr>
          <a:xfrm>
            <a:off x="8472458" y="4663217"/>
            <a:ext cx="548700" cy="393600"/>
          </a:xfrm>
          <a:prstGeom prst="rect"/>
          <a:noFill/>
          <a:ln>
            <a:noFill/>
          </a:ln>
        </p:spPr>
        <p:txBody>
          <a:bodyPr anchor="ctr" anchorCtr="0" bIns="91425" lIns="91425" rIns="91425" spcFirstLastPara="1" tIns="91425" wrap="square">
            <a:noAutofit/>
          </a:bodyPr>
          <a:lstStyle>
            <a:lvl1pPr algn="r" indent="0" lvl="0"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1pPr>
            <a:lvl2pPr algn="r" indent="0" lvl="1"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2pPr>
            <a:lvl3pPr algn="r" indent="0" lvl="2"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3pPr>
            <a:lvl4pPr algn="r" indent="0" lvl="3"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4pPr>
            <a:lvl5pPr algn="r" indent="0" lvl="4"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5pPr>
            <a:lvl6pPr algn="r" indent="0" lvl="5"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6pPr>
            <a:lvl7pPr algn="r" indent="0" lvl="6"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7pPr>
            <a:lvl8pPr algn="r" indent="0" lvl="7"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8pPr>
            <a:lvl9pPr algn="r" indent="0" lvl="8"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9pPr>
          </a:lstStyle>
          <a:p>
            <a:pPr algn="r" indent="0" lvl="0" marL="0" rtl="0">
              <a:spcBef>
                <a:spcPts val="0"/>
              </a:spcBef>
              <a:spcAft>
                <a:spcPts val="0"/>
              </a:spcAft>
              <a:buNone/>
            </a:pPr>
            <a:fld id="{00000000-1234-1234-1234-123412341234}" type="slidenum">
              <a:rPr lang="en"/>
              <a:pPr algn="r" indent="0" lvl="0" marL="0" rtl="0">
                <a:spcBef>
                  <a:spcPts val="0"/>
                </a:spcBef>
                <a:spcAft>
                  <a:spcPts val="0"/>
                </a:spcAft>
                <a:buNone/>
              </a:pPr>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97" name="Shape 20"/>
        <p:cNvGrpSpPr/>
        <p:nvPr/>
      </p:nvGrpSpPr>
      <p:grpSpPr>
        <a:xfrm>
          <a:off x="0" y="0"/>
          <a:ext cx="0" cy="0"/>
          <a:chOff x="0" y="0"/>
          <a:chExt cx="0" cy="0"/>
        </a:xfrm>
      </p:grpSpPr>
      <p:sp>
        <p:nvSpPr>
          <p:cNvPr id="1048698" name="Google Shape;21;p28"/>
          <p:cNvSpPr txBox="1">
            <a:spLocks noGrp="1"/>
          </p:cNvSpPr>
          <p:nvPr>
            <p:ph type="title"/>
          </p:nvPr>
        </p:nvSpPr>
        <p:spPr>
          <a:xfrm>
            <a:off x="311700" y="445025"/>
            <a:ext cx="8520600" cy="572700"/>
          </a:xfrm>
          <a:prstGeom prst="rect"/>
          <a:noFill/>
          <a:ln>
            <a:noFill/>
          </a:ln>
        </p:spPr>
        <p:txBody>
          <a:bodyPr anchor="t" anchorCtr="0" bIns="91425" lIns="91425" rIns="91425" spcFirstLastPara="1" tIns="91425" wrap="square">
            <a:noAutofit/>
          </a:bodyPr>
          <a:lstStyle>
            <a:lvl1pPr algn="l" lvl="0">
              <a:lnSpc>
                <a:spcPct val="100000"/>
              </a:lnSpc>
              <a:spcBef>
                <a:spcPts val="0"/>
              </a:spcBef>
              <a:spcAft>
                <a:spcPts val="0"/>
              </a:spcAft>
              <a:buSzPts val="2800"/>
              <a:buNone/>
            </a:lvl1pPr>
            <a:lvl2pPr algn="l" lvl="1">
              <a:lnSpc>
                <a:spcPct val="100000"/>
              </a:lnSpc>
              <a:spcBef>
                <a:spcPts val="0"/>
              </a:spcBef>
              <a:spcAft>
                <a:spcPts val="0"/>
              </a:spcAft>
              <a:buSzPts val="2800"/>
              <a:buNone/>
            </a:lvl2pPr>
            <a:lvl3pPr algn="l" lvl="2">
              <a:lnSpc>
                <a:spcPct val="100000"/>
              </a:lnSpc>
              <a:spcBef>
                <a:spcPts val="0"/>
              </a:spcBef>
              <a:spcAft>
                <a:spcPts val="0"/>
              </a:spcAft>
              <a:buSzPts val="2800"/>
              <a:buNone/>
            </a:lvl3pPr>
            <a:lvl4pPr algn="l" lvl="3">
              <a:lnSpc>
                <a:spcPct val="100000"/>
              </a:lnSpc>
              <a:spcBef>
                <a:spcPts val="0"/>
              </a:spcBef>
              <a:spcAft>
                <a:spcPts val="0"/>
              </a:spcAft>
              <a:buSzPts val="2800"/>
              <a:buNone/>
            </a:lvl4pPr>
            <a:lvl5pPr algn="l" lvl="4">
              <a:lnSpc>
                <a:spcPct val="100000"/>
              </a:lnSpc>
              <a:spcBef>
                <a:spcPts val="0"/>
              </a:spcBef>
              <a:spcAft>
                <a:spcPts val="0"/>
              </a:spcAft>
              <a:buSzPts val="2800"/>
              <a:buNone/>
            </a:lvl5pPr>
            <a:lvl6pPr algn="l" lvl="5">
              <a:lnSpc>
                <a:spcPct val="100000"/>
              </a:lnSpc>
              <a:spcBef>
                <a:spcPts val="0"/>
              </a:spcBef>
              <a:spcAft>
                <a:spcPts val="0"/>
              </a:spcAft>
              <a:buSzPts val="2800"/>
              <a:buNone/>
            </a:lvl6pPr>
            <a:lvl7pPr algn="l" lvl="6">
              <a:lnSpc>
                <a:spcPct val="100000"/>
              </a:lnSpc>
              <a:spcBef>
                <a:spcPts val="0"/>
              </a:spcBef>
              <a:spcAft>
                <a:spcPts val="0"/>
              </a:spcAft>
              <a:buSzPts val="2800"/>
              <a:buNone/>
            </a:lvl7pPr>
            <a:lvl8pPr algn="l" lvl="7">
              <a:lnSpc>
                <a:spcPct val="100000"/>
              </a:lnSpc>
              <a:spcBef>
                <a:spcPts val="0"/>
              </a:spcBef>
              <a:spcAft>
                <a:spcPts val="0"/>
              </a:spcAft>
              <a:buSzPts val="2800"/>
              <a:buNone/>
            </a:lvl8pPr>
            <a:lvl9pPr algn="l" lvl="8">
              <a:lnSpc>
                <a:spcPct val="100000"/>
              </a:lnSpc>
              <a:spcBef>
                <a:spcPts val="0"/>
              </a:spcBef>
              <a:spcAft>
                <a:spcPts val="0"/>
              </a:spcAft>
              <a:buSzPts val="2800"/>
              <a:buNone/>
            </a:lvl9pPr>
          </a:lstStyle>
          <a:p/>
        </p:txBody>
      </p:sp>
      <p:sp>
        <p:nvSpPr>
          <p:cNvPr id="1048699" name="Google Shape;22;p28"/>
          <p:cNvSpPr txBox="1">
            <a:spLocks noGrp="1"/>
          </p:cNvSpPr>
          <p:nvPr>
            <p:ph type="body" idx="1"/>
          </p:nvPr>
        </p:nvSpPr>
        <p:spPr>
          <a:xfrm>
            <a:off x="311700" y="1152475"/>
            <a:ext cx="3999900" cy="3416400"/>
          </a:xfrm>
          <a:prstGeom prst="rect"/>
          <a:noFill/>
          <a:ln>
            <a:noFill/>
          </a:ln>
        </p:spPr>
        <p:txBody>
          <a:bodyPr anchor="t" anchorCtr="0" bIns="91425" lIns="91425" rIns="91425" spcFirstLastPara="1" tIns="91425" wrap="square">
            <a:noAutofit/>
          </a:bodyPr>
          <a:lstStyle>
            <a:lvl1pPr algn="l" indent="-317500" lvl="0" marL="457200">
              <a:lnSpc>
                <a:spcPct val="115000"/>
              </a:lnSpc>
              <a:spcBef>
                <a:spcPts val="0"/>
              </a:spcBef>
              <a:spcAft>
                <a:spcPts val="0"/>
              </a:spcAft>
              <a:buSzPts val="1400"/>
              <a:buChar char="●"/>
              <a:defRPr sz="1400"/>
            </a:lvl1pPr>
            <a:lvl2pPr algn="l" indent="-304800" lvl="1" marL="914400">
              <a:lnSpc>
                <a:spcPct val="115000"/>
              </a:lnSpc>
              <a:spcBef>
                <a:spcPts val="1600"/>
              </a:spcBef>
              <a:spcAft>
                <a:spcPts val="0"/>
              </a:spcAft>
              <a:buSzPts val="1200"/>
              <a:buChar char="○"/>
              <a:defRPr sz="1200"/>
            </a:lvl2pPr>
            <a:lvl3pPr algn="l" indent="-304800" lvl="2" marL="1371600">
              <a:lnSpc>
                <a:spcPct val="115000"/>
              </a:lnSpc>
              <a:spcBef>
                <a:spcPts val="1600"/>
              </a:spcBef>
              <a:spcAft>
                <a:spcPts val="0"/>
              </a:spcAft>
              <a:buSzPts val="1200"/>
              <a:buChar char="■"/>
              <a:defRPr sz="1200"/>
            </a:lvl3pPr>
            <a:lvl4pPr algn="l" indent="-304800" lvl="3" marL="1828800">
              <a:lnSpc>
                <a:spcPct val="115000"/>
              </a:lnSpc>
              <a:spcBef>
                <a:spcPts val="1600"/>
              </a:spcBef>
              <a:spcAft>
                <a:spcPts val="0"/>
              </a:spcAft>
              <a:buSzPts val="1200"/>
              <a:buChar char="●"/>
              <a:defRPr sz="1200"/>
            </a:lvl4pPr>
            <a:lvl5pPr algn="l" indent="-304800" lvl="4" marL="2286000">
              <a:lnSpc>
                <a:spcPct val="115000"/>
              </a:lnSpc>
              <a:spcBef>
                <a:spcPts val="1600"/>
              </a:spcBef>
              <a:spcAft>
                <a:spcPts val="0"/>
              </a:spcAft>
              <a:buSzPts val="1200"/>
              <a:buChar char="○"/>
              <a:defRPr sz="1200"/>
            </a:lvl5pPr>
            <a:lvl6pPr algn="l" indent="-304800" lvl="5" marL="2743200">
              <a:lnSpc>
                <a:spcPct val="115000"/>
              </a:lnSpc>
              <a:spcBef>
                <a:spcPts val="1600"/>
              </a:spcBef>
              <a:spcAft>
                <a:spcPts val="0"/>
              </a:spcAft>
              <a:buSzPts val="1200"/>
              <a:buChar char="■"/>
              <a:defRPr sz="1200"/>
            </a:lvl6pPr>
            <a:lvl7pPr algn="l" indent="-304800" lvl="6" marL="3200400">
              <a:lnSpc>
                <a:spcPct val="115000"/>
              </a:lnSpc>
              <a:spcBef>
                <a:spcPts val="1600"/>
              </a:spcBef>
              <a:spcAft>
                <a:spcPts val="0"/>
              </a:spcAft>
              <a:buSzPts val="1200"/>
              <a:buChar char="●"/>
              <a:defRPr sz="1200"/>
            </a:lvl7pPr>
            <a:lvl8pPr algn="l" indent="-304800" lvl="7" marL="3657600">
              <a:lnSpc>
                <a:spcPct val="115000"/>
              </a:lnSpc>
              <a:spcBef>
                <a:spcPts val="1600"/>
              </a:spcBef>
              <a:spcAft>
                <a:spcPts val="0"/>
              </a:spcAft>
              <a:buSzPts val="1200"/>
              <a:buChar char="○"/>
              <a:defRPr sz="1200"/>
            </a:lvl8pPr>
            <a:lvl9pPr algn="l" indent="-304800" lvl="8" marL="4114800">
              <a:lnSpc>
                <a:spcPct val="115000"/>
              </a:lnSpc>
              <a:spcBef>
                <a:spcPts val="1600"/>
              </a:spcBef>
              <a:spcAft>
                <a:spcPts val="1600"/>
              </a:spcAft>
              <a:buSzPts val="1200"/>
              <a:buChar char="■"/>
              <a:defRPr sz="1200"/>
            </a:lvl9pPr>
          </a:lstStyle>
          <a:p/>
        </p:txBody>
      </p:sp>
      <p:sp>
        <p:nvSpPr>
          <p:cNvPr id="1048700" name="Google Shape;23;p28"/>
          <p:cNvSpPr txBox="1">
            <a:spLocks noGrp="1"/>
          </p:cNvSpPr>
          <p:nvPr>
            <p:ph type="body" idx="2"/>
          </p:nvPr>
        </p:nvSpPr>
        <p:spPr>
          <a:xfrm>
            <a:off x="4832400" y="1152475"/>
            <a:ext cx="3999900" cy="3416400"/>
          </a:xfrm>
          <a:prstGeom prst="rect"/>
          <a:noFill/>
          <a:ln>
            <a:noFill/>
          </a:ln>
        </p:spPr>
        <p:txBody>
          <a:bodyPr anchor="t" anchorCtr="0" bIns="91425" lIns="91425" rIns="91425" spcFirstLastPara="1" tIns="91425" wrap="square">
            <a:noAutofit/>
          </a:bodyPr>
          <a:lstStyle>
            <a:lvl1pPr algn="l" indent="-317500" lvl="0" marL="457200">
              <a:lnSpc>
                <a:spcPct val="115000"/>
              </a:lnSpc>
              <a:spcBef>
                <a:spcPts val="0"/>
              </a:spcBef>
              <a:spcAft>
                <a:spcPts val="0"/>
              </a:spcAft>
              <a:buSzPts val="1400"/>
              <a:buChar char="●"/>
              <a:defRPr sz="1400"/>
            </a:lvl1pPr>
            <a:lvl2pPr algn="l" indent="-304800" lvl="1" marL="914400">
              <a:lnSpc>
                <a:spcPct val="115000"/>
              </a:lnSpc>
              <a:spcBef>
                <a:spcPts val="1600"/>
              </a:spcBef>
              <a:spcAft>
                <a:spcPts val="0"/>
              </a:spcAft>
              <a:buSzPts val="1200"/>
              <a:buChar char="○"/>
              <a:defRPr sz="1200"/>
            </a:lvl2pPr>
            <a:lvl3pPr algn="l" indent="-304800" lvl="2" marL="1371600">
              <a:lnSpc>
                <a:spcPct val="115000"/>
              </a:lnSpc>
              <a:spcBef>
                <a:spcPts val="1600"/>
              </a:spcBef>
              <a:spcAft>
                <a:spcPts val="0"/>
              </a:spcAft>
              <a:buSzPts val="1200"/>
              <a:buChar char="■"/>
              <a:defRPr sz="1200"/>
            </a:lvl3pPr>
            <a:lvl4pPr algn="l" indent="-304800" lvl="3" marL="1828800">
              <a:lnSpc>
                <a:spcPct val="115000"/>
              </a:lnSpc>
              <a:spcBef>
                <a:spcPts val="1600"/>
              </a:spcBef>
              <a:spcAft>
                <a:spcPts val="0"/>
              </a:spcAft>
              <a:buSzPts val="1200"/>
              <a:buChar char="●"/>
              <a:defRPr sz="1200"/>
            </a:lvl4pPr>
            <a:lvl5pPr algn="l" indent="-304800" lvl="4" marL="2286000">
              <a:lnSpc>
                <a:spcPct val="115000"/>
              </a:lnSpc>
              <a:spcBef>
                <a:spcPts val="1600"/>
              </a:spcBef>
              <a:spcAft>
                <a:spcPts val="0"/>
              </a:spcAft>
              <a:buSzPts val="1200"/>
              <a:buChar char="○"/>
              <a:defRPr sz="1200"/>
            </a:lvl5pPr>
            <a:lvl6pPr algn="l" indent="-304800" lvl="5" marL="2743200">
              <a:lnSpc>
                <a:spcPct val="115000"/>
              </a:lnSpc>
              <a:spcBef>
                <a:spcPts val="1600"/>
              </a:spcBef>
              <a:spcAft>
                <a:spcPts val="0"/>
              </a:spcAft>
              <a:buSzPts val="1200"/>
              <a:buChar char="■"/>
              <a:defRPr sz="1200"/>
            </a:lvl6pPr>
            <a:lvl7pPr algn="l" indent="-304800" lvl="6" marL="3200400">
              <a:lnSpc>
                <a:spcPct val="115000"/>
              </a:lnSpc>
              <a:spcBef>
                <a:spcPts val="1600"/>
              </a:spcBef>
              <a:spcAft>
                <a:spcPts val="0"/>
              </a:spcAft>
              <a:buSzPts val="1200"/>
              <a:buChar char="●"/>
              <a:defRPr sz="1200"/>
            </a:lvl7pPr>
            <a:lvl8pPr algn="l" indent="-304800" lvl="7" marL="3657600">
              <a:lnSpc>
                <a:spcPct val="115000"/>
              </a:lnSpc>
              <a:spcBef>
                <a:spcPts val="1600"/>
              </a:spcBef>
              <a:spcAft>
                <a:spcPts val="0"/>
              </a:spcAft>
              <a:buSzPts val="1200"/>
              <a:buChar char="○"/>
              <a:defRPr sz="1200"/>
            </a:lvl8pPr>
            <a:lvl9pPr algn="l" indent="-304800" lvl="8" marL="4114800">
              <a:lnSpc>
                <a:spcPct val="115000"/>
              </a:lnSpc>
              <a:spcBef>
                <a:spcPts val="1600"/>
              </a:spcBef>
              <a:spcAft>
                <a:spcPts val="1600"/>
              </a:spcAft>
              <a:buSzPts val="1200"/>
              <a:buChar char="■"/>
              <a:defRPr sz="1200"/>
            </a:lvl9pPr>
          </a:lstStyle>
          <a:p/>
        </p:txBody>
      </p:sp>
      <p:sp>
        <p:nvSpPr>
          <p:cNvPr id="1048701" name="Google Shape;24;p28"/>
          <p:cNvSpPr txBox="1">
            <a:spLocks noGrp="1"/>
          </p:cNvSpPr>
          <p:nvPr>
            <p:ph type="sldNum" idx="12"/>
          </p:nvPr>
        </p:nvSpPr>
        <p:spPr>
          <a:xfrm>
            <a:off x="8472458" y="4663217"/>
            <a:ext cx="548700" cy="393600"/>
          </a:xfrm>
          <a:prstGeom prst="rect"/>
          <a:noFill/>
          <a:ln>
            <a:noFill/>
          </a:ln>
        </p:spPr>
        <p:txBody>
          <a:bodyPr anchor="ctr" anchorCtr="0" bIns="91425" lIns="91425" rIns="91425" spcFirstLastPara="1" tIns="91425" wrap="square">
            <a:noAutofit/>
          </a:bodyPr>
          <a:lstStyle>
            <a:lvl1pPr algn="r" indent="0" lvl="0"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1pPr>
            <a:lvl2pPr algn="r" indent="0" lvl="1"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2pPr>
            <a:lvl3pPr algn="r" indent="0" lvl="2"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3pPr>
            <a:lvl4pPr algn="r" indent="0" lvl="3"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4pPr>
            <a:lvl5pPr algn="r" indent="0" lvl="4"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5pPr>
            <a:lvl6pPr algn="r" indent="0" lvl="5"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6pPr>
            <a:lvl7pPr algn="r" indent="0" lvl="6"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7pPr>
            <a:lvl8pPr algn="r" indent="0" lvl="7"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8pPr>
            <a:lvl9pPr algn="r" indent="0" lvl="8"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9pPr>
          </a:lstStyle>
          <a:p>
            <a:pPr algn="r" indent="0" lvl="0" marL="0" rtl="0">
              <a:spcBef>
                <a:spcPts val="0"/>
              </a:spcBef>
              <a:spcAft>
                <a:spcPts val="0"/>
              </a:spcAft>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90" name="Shape 28"/>
        <p:cNvGrpSpPr/>
        <p:nvPr/>
      </p:nvGrpSpPr>
      <p:grpSpPr>
        <a:xfrm>
          <a:off x="0" y="0"/>
          <a:ext cx="0" cy="0"/>
          <a:chOff x="0" y="0"/>
          <a:chExt cx="0" cy="0"/>
        </a:xfrm>
      </p:grpSpPr>
      <p:sp>
        <p:nvSpPr>
          <p:cNvPr id="1048681" name="Google Shape;29;p30"/>
          <p:cNvSpPr txBox="1">
            <a:spLocks noGrp="1"/>
          </p:cNvSpPr>
          <p:nvPr>
            <p:ph type="title"/>
          </p:nvPr>
        </p:nvSpPr>
        <p:spPr>
          <a:xfrm>
            <a:off x="311700" y="555600"/>
            <a:ext cx="2808000" cy="755700"/>
          </a:xfrm>
          <a:prstGeom prst="rect"/>
          <a:noFill/>
          <a:ln>
            <a:noFill/>
          </a:ln>
        </p:spPr>
        <p:txBody>
          <a:bodyPr anchor="b" anchorCtr="0" bIns="91425" lIns="91425" rIns="91425" spcFirstLastPara="1" tIns="91425" wrap="square">
            <a:noAutofit/>
          </a:bodyPr>
          <a:lstStyle>
            <a:lvl1pPr algn="l" lvl="0">
              <a:lnSpc>
                <a:spcPct val="100000"/>
              </a:lnSpc>
              <a:spcBef>
                <a:spcPts val="0"/>
              </a:spcBef>
              <a:spcAft>
                <a:spcPts val="0"/>
              </a:spcAft>
              <a:buSzPts val="2400"/>
              <a:buNone/>
              <a:defRPr sz="2400"/>
            </a:lvl1pPr>
            <a:lvl2pPr algn="l" lvl="1">
              <a:lnSpc>
                <a:spcPct val="100000"/>
              </a:lnSpc>
              <a:spcBef>
                <a:spcPts val="0"/>
              </a:spcBef>
              <a:spcAft>
                <a:spcPts val="0"/>
              </a:spcAft>
              <a:buSzPts val="2400"/>
              <a:buNone/>
              <a:defRPr sz="2400"/>
            </a:lvl2pPr>
            <a:lvl3pPr algn="l" lvl="2">
              <a:lnSpc>
                <a:spcPct val="100000"/>
              </a:lnSpc>
              <a:spcBef>
                <a:spcPts val="0"/>
              </a:spcBef>
              <a:spcAft>
                <a:spcPts val="0"/>
              </a:spcAft>
              <a:buSzPts val="2400"/>
              <a:buNone/>
              <a:defRPr sz="2400"/>
            </a:lvl3pPr>
            <a:lvl4pPr algn="l" lvl="3">
              <a:lnSpc>
                <a:spcPct val="100000"/>
              </a:lnSpc>
              <a:spcBef>
                <a:spcPts val="0"/>
              </a:spcBef>
              <a:spcAft>
                <a:spcPts val="0"/>
              </a:spcAft>
              <a:buSzPts val="2400"/>
              <a:buNone/>
              <a:defRPr sz="2400"/>
            </a:lvl4pPr>
            <a:lvl5pPr algn="l" lvl="4">
              <a:lnSpc>
                <a:spcPct val="100000"/>
              </a:lnSpc>
              <a:spcBef>
                <a:spcPts val="0"/>
              </a:spcBef>
              <a:spcAft>
                <a:spcPts val="0"/>
              </a:spcAft>
              <a:buSzPts val="2400"/>
              <a:buNone/>
              <a:defRPr sz="2400"/>
            </a:lvl5pPr>
            <a:lvl6pPr algn="l" lvl="5">
              <a:lnSpc>
                <a:spcPct val="100000"/>
              </a:lnSpc>
              <a:spcBef>
                <a:spcPts val="0"/>
              </a:spcBef>
              <a:spcAft>
                <a:spcPts val="0"/>
              </a:spcAft>
              <a:buSzPts val="2400"/>
              <a:buNone/>
              <a:defRPr sz="2400"/>
            </a:lvl6pPr>
            <a:lvl7pPr algn="l" lvl="6">
              <a:lnSpc>
                <a:spcPct val="100000"/>
              </a:lnSpc>
              <a:spcBef>
                <a:spcPts val="0"/>
              </a:spcBef>
              <a:spcAft>
                <a:spcPts val="0"/>
              </a:spcAft>
              <a:buSzPts val="2400"/>
              <a:buNone/>
              <a:defRPr sz="2400"/>
            </a:lvl7pPr>
            <a:lvl8pPr algn="l" lvl="7">
              <a:lnSpc>
                <a:spcPct val="100000"/>
              </a:lnSpc>
              <a:spcBef>
                <a:spcPts val="0"/>
              </a:spcBef>
              <a:spcAft>
                <a:spcPts val="0"/>
              </a:spcAft>
              <a:buSzPts val="2400"/>
              <a:buNone/>
              <a:defRPr sz="2400"/>
            </a:lvl8pPr>
            <a:lvl9pPr algn="l" lvl="8">
              <a:lnSpc>
                <a:spcPct val="100000"/>
              </a:lnSpc>
              <a:spcBef>
                <a:spcPts val="0"/>
              </a:spcBef>
              <a:spcAft>
                <a:spcPts val="0"/>
              </a:spcAft>
              <a:buSzPts val="2400"/>
              <a:buNone/>
              <a:defRPr sz="2400"/>
            </a:lvl9pPr>
          </a:lstStyle>
          <a:p/>
        </p:txBody>
      </p:sp>
      <p:sp>
        <p:nvSpPr>
          <p:cNvPr id="1048682" name="Google Shape;30;p30"/>
          <p:cNvSpPr txBox="1">
            <a:spLocks noGrp="1"/>
          </p:cNvSpPr>
          <p:nvPr>
            <p:ph type="body" idx="1"/>
          </p:nvPr>
        </p:nvSpPr>
        <p:spPr>
          <a:xfrm>
            <a:off x="311700" y="1389600"/>
            <a:ext cx="2808000" cy="3179400"/>
          </a:xfrm>
          <a:prstGeom prst="rect"/>
          <a:noFill/>
          <a:ln>
            <a:noFill/>
          </a:ln>
        </p:spPr>
        <p:txBody>
          <a:bodyPr anchor="t" anchorCtr="0" bIns="91425" lIns="91425" rIns="91425" spcFirstLastPara="1" tIns="91425" wrap="square">
            <a:noAutofit/>
          </a:bodyPr>
          <a:lstStyle>
            <a:lvl1pPr algn="l" indent="-304800" lvl="0" marL="457200">
              <a:lnSpc>
                <a:spcPct val="115000"/>
              </a:lnSpc>
              <a:spcBef>
                <a:spcPts val="0"/>
              </a:spcBef>
              <a:spcAft>
                <a:spcPts val="0"/>
              </a:spcAft>
              <a:buSzPts val="1200"/>
              <a:buChar char="●"/>
              <a:defRPr sz="1200"/>
            </a:lvl1pPr>
            <a:lvl2pPr algn="l" indent="-304800" lvl="1" marL="914400">
              <a:lnSpc>
                <a:spcPct val="115000"/>
              </a:lnSpc>
              <a:spcBef>
                <a:spcPts val="1600"/>
              </a:spcBef>
              <a:spcAft>
                <a:spcPts val="0"/>
              </a:spcAft>
              <a:buSzPts val="1200"/>
              <a:buChar char="○"/>
              <a:defRPr sz="1200"/>
            </a:lvl2pPr>
            <a:lvl3pPr algn="l" indent="-304800" lvl="2" marL="1371600">
              <a:lnSpc>
                <a:spcPct val="115000"/>
              </a:lnSpc>
              <a:spcBef>
                <a:spcPts val="1600"/>
              </a:spcBef>
              <a:spcAft>
                <a:spcPts val="0"/>
              </a:spcAft>
              <a:buSzPts val="1200"/>
              <a:buChar char="■"/>
              <a:defRPr sz="1200"/>
            </a:lvl3pPr>
            <a:lvl4pPr algn="l" indent="-304800" lvl="3" marL="1828800">
              <a:lnSpc>
                <a:spcPct val="115000"/>
              </a:lnSpc>
              <a:spcBef>
                <a:spcPts val="1600"/>
              </a:spcBef>
              <a:spcAft>
                <a:spcPts val="0"/>
              </a:spcAft>
              <a:buSzPts val="1200"/>
              <a:buChar char="●"/>
              <a:defRPr sz="1200"/>
            </a:lvl4pPr>
            <a:lvl5pPr algn="l" indent="-304800" lvl="4" marL="2286000">
              <a:lnSpc>
                <a:spcPct val="115000"/>
              </a:lnSpc>
              <a:spcBef>
                <a:spcPts val="1600"/>
              </a:spcBef>
              <a:spcAft>
                <a:spcPts val="0"/>
              </a:spcAft>
              <a:buSzPts val="1200"/>
              <a:buChar char="○"/>
              <a:defRPr sz="1200"/>
            </a:lvl5pPr>
            <a:lvl6pPr algn="l" indent="-304800" lvl="5" marL="2743200">
              <a:lnSpc>
                <a:spcPct val="115000"/>
              </a:lnSpc>
              <a:spcBef>
                <a:spcPts val="1600"/>
              </a:spcBef>
              <a:spcAft>
                <a:spcPts val="0"/>
              </a:spcAft>
              <a:buSzPts val="1200"/>
              <a:buChar char="■"/>
              <a:defRPr sz="1200"/>
            </a:lvl6pPr>
            <a:lvl7pPr algn="l" indent="-304800" lvl="6" marL="3200400">
              <a:lnSpc>
                <a:spcPct val="115000"/>
              </a:lnSpc>
              <a:spcBef>
                <a:spcPts val="1600"/>
              </a:spcBef>
              <a:spcAft>
                <a:spcPts val="0"/>
              </a:spcAft>
              <a:buSzPts val="1200"/>
              <a:buChar char="●"/>
              <a:defRPr sz="1200"/>
            </a:lvl7pPr>
            <a:lvl8pPr algn="l" indent="-304800" lvl="7" marL="3657600">
              <a:lnSpc>
                <a:spcPct val="115000"/>
              </a:lnSpc>
              <a:spcBef>
                <a:spcPts val="1600"/>
              </a:spcBef>
              <a:spcAft>
                <a:spcPts val="0"/>
              </a:spcAft>
              <a:buSzPts val="1200"/>
              <a:buChar char="○"/>
              <a:defRPr sz="1200"/>
            </a:lvl8pPr>
            <a:lvl9pPr algn="l" indent="-304800" lvl="8" marL="4114800">
              <a:lnSpc>
                <a:spcPct val="115000"/>
              </a:lnSpc>
              <a:spcBef>
                <a:spcPts val="1600"/>
              </a:spcBef>
              <a:spcAft>
                <a:spcPts val="1600"/>
              </a:spcAft>
              <a:buSzPts val="1200"/>
              <a:buChar char="■"/>
              <a:defRPr sz="1200"/>
            </a:lvl9pPr>
          </a:lstStyle>
          <a:p/>
        </p:txBody>
      </p:sp>
      <p:sp>
        <p:nvSpPr>
          <p:cNvPr id="1048683" name="Google Shape;31;p30"/>
          <p:cNvSpPr txBox="1">
            <a:spLocks noGrp="1"/>
          </p:cNvSpPr>
          <p:nvPr>
            <p:ph type="sldNum" idx="12"/>
          </p:nvPr>
        </p:nvSpPr>
        <p:spPr>
          <a:xfrm>
            <a:off x="8472458" y="4663217"/>
            <a:ext cx="548700" cy="393600"/>
          </a:xfrm>
          <a:prstGeom prst="rect"/>
          <a:noFill/>
          <a:ln>
            <a:noFill/>
          </a:ln>
        </p:spPr>
        <p:txBody>
          <a:bodyPr anchor="ctr" anchorCtr="0" bIns="91425" lIns="91425" rIns="91425" spcFirstLastPara="1" tIns="91425" wrap="square">
            <a:noAutofit/>
          </a:bodyPr>
          <a:lstStyle>
            <a:lvl1pPr algn="r" indent="0" lvl="0"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1pPr>
            <a:lvl2pPr algn="r" indent="0" lvl="1"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2pPr>
            <a:lvl3pPr algn="r" indent="0" lvl="2"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3pPr>
            <a:lvl4pPr algn="r" indent="0" lvl="3"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4pPr>
            <a:lvl5pPr algn="r" indent="0" lvl="4"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5pPr>
            <a:lvl6pPr algn="r" indent="0" lvl="5"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6pPr>
            <a:lvl7pPr algn="r" indent="0" lvl="6"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7pPr>
            <a:lvl8pPr algn="r" indent="0" lvl="7"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8pPr>
            <a:lvl9pPr algn="r" indent="0" lvl="8"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9pPr>
          </a:lstStyle>
          <a:p>
            <a:pPr algn="r" indent="0" lvl="0" marL="0" rtl="0">
              <a:spcBef>
                <a:spcPts val="0"/>
              </a:spcBef>
              <a:spcAft>
                <a:spcPts val="0"/>
              </a:spcAft>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98" name="Shape 32"/>
        <p:cNvGrpSpPr/>
        <p:nvPr/>
      </p:nvGrpSpPr>
      <p:grpSpPr>
        <a:xfrm>
          <a:off x="0" y="0"/>
          <a:ext cx="0" cy="0"/>
          <a:chOff x="0" y="0"/>
          <a:chExt cx="0" cy="0"/>
        </a:xfrm>
      </p:grpSpPr>
      <p:sp>
        <p:nvSpPr>
          <p:cNvPr id="1048702" name="Google Shape;33;p31"/>
          <p:cNvSpPr txBox="1">
            <a:spLocks noGrp="1"/>
          </p:cNvSpPr>
          <p:nvPr>
            <p:ph type="title"/>
          </p:nvPr>
        </p:nvSpPr>
        <p:spPr>
          <a:xfrm>
            <a:off x="490250" y="450150"/>
            <a:ext cx="6367800" cy="4090800"/>
          </a:xfrm>
          <a:prstGeom prst="rect"/>
          <a:noFill/>
          <a:ln>
            <a:noFill/>
          </a:ln>
        </p:spPr>
        <p:txBody>
          <a:bodyPr anchor="ctr" anchorCtr="0" bIns="91425" lIns="91425" rIns="91425" spcFirstLastPara="1" tIns="91425" wrap="square">
            <a:noAutofit/>
          </a:bodyPr>
          <a:lstStyle>
            <a:lvl1pPr algn="l" lvl="0">
              <a:lnSpc>
                <a:spcPct val="100000"/>
              </a:lnSpc>
              <a:spcBef>
                <a:spcPts val="0"/>
              </a:spcBef>
              <a:spcAft>
                <a:spcPts val="0"/>
              </a:spcAft>
              <a:buSzPts val="4800"/>
              <a:buNone/>
              <a:defRPr sz="4800"/>
            </a:lvl1pPr>
            <a:lvl2pPr algn="l" lvl="1">
              <a:lnSpc>
                <a:spcPct val="100000"/>
              </a:lnSpc>
              <a:spcBef>
                <a:spcPts val="0"/>
              </a:spcBef>
              <a:spcAft>
                <a:spcPts val="0"/>
              </a:spcAft>
              <a:buSzPts val="4800"/>
              <a:buNone/>
              <a:defRPr sz="4800"/>
            </a:lvl2pPr>
            <a:lvl3pPr algn="l" lvl="2">
              <a:lnSpc>
                <a:spcPct val="100000"/>
              </a:lnSpc>
              <a:spcBef>
                <a:spcPts val="0"/>
              </a:spcBef>
              <a:spcAft>
                <a:spcPts val="0"/>
              </a:spcAft>
              <a:buSzPts val="4800"/>
              <a:buNone/>
              <a:defRPr sz="4800"/>
            </a:lvl3pPr>
            <a:lvl4pPr algn="l" lvl="3">
              <a:lnSpc>
                <a:spcPct val="100000"/>
              </a:lnSpc>
              <a:spcBef>
                <a:spcPts val="0"/>
              </a:spcBef>
              <a:spcAft>
                <a:spcPts val="0"/>
              </a:spcAft>
              <a:buSzPts val="4800"/>
              <a:buNone/>
              <a:defRPr sz="4800"/>
            </a:lvl4pPr>
            <a:lvl5pPr algn="l" lvl="4">
              <a:lnSpc>
                <a:spcPct val="100000"/>
              </a:lnSpc>
              <a:spcBef>
                <a:spcPts val="0"/>
              </a:spcBef>
              <a:spcAft>
                <a:spcPts val="0"/>
              </a:spcAft>
              <a:buSzPts val="4800"/>
              <a:buNone/>
              <a:defRPr sz="4800"/>
            </a:lvl5pPr>
            <a:lvl6pPr algn="l" lvl="5">
              <a:lnSpc>
                <a:spcPct val="100000"/>
              </a:lnSpc>
              <a:spcBef>
                <a:spcPts val="0"/>
              </a:spcBef>
              <a:spcAft>
                <a:spcPts val="0"/>
              </a:spcAft>
              <a:buSzPts val="4800"/>
              <a:buNone/>
              <a:defRPr sz="4800"/>
            </a:lvl6pPr>
            <a:lvl7pPr algn="l" lvl="6">
              <a:lnSpc>
                <a:spcPct val="100000"/>
              </a:lnSpc>
              <a:spcBef>
                <a:spcPts val="0"/>
              </a:spcBef>
              <a:spcAft>
                <a:spcPts val="0"/>
              </a:spcAft>
              <a:buSzPts val="4800"/>
              <a:buNone/>
              <a:defRPr sz="4800"/>
            </a:lvl7pPr>
            <a:lvl8pPr algn="l" lvl="7">
              <a:lnSpc>
                <a:spcPct val="100000"/>
              </a:lnSpc>
              <a:spcBef>
                <a:spcPts val="0"/>
              </a:spcBef>
              <a:spcAft>
                <a:spcPts val="0"/>
              </a:spcAft>
              <a:buSzPts val="4800"/>
              <a:buNone/>
              <a:defRPr sz="4800"/>
            </a:lvl8pPr>
            <a:lvl9pPr algn="l" lvl="8">
              <a:lnSpc>
                <a:spcPct val="100000"/>
              </a:lnSpc>
              <a:spcBef>
                <a:spcPts val="0"/>
              </a:spcBef>
              <a:spcAft>
                <a:spcPts val="0"/>
              </a:spcAft>
              <a:buSzPts val="4800"/>
              <a:buNone/>
              <a:defRPr sz="4800"/>
            </a:lvl9pPr>
          </a:lstStyle>
          <a:p/>
        </p:txBody>
      </p:sp>
      <p:sp>
        <p:nvSpPr>
          <p:cNvPr id="1048703" name="Google Shape;34;p31"/>
          <p:cNvSpPr txBox="1">
            <a:spLocks noGrp="1"/>
          </p:cNvSpPr>
          <p:nvPr>
            <p:ph type="sldNum" idx="12"/>
          </p:nvPr>
        </p:nvSpPr>
        <p:spPr>
          <a:xfrm>
            <a:off x="8472458" y="4663217"/>
            <a:ext cx="548700" cy="393600"/>
          </a:xfrm>
          <a:prstGeom prst="rect"/>
          <a:noFill/>
          <a:ln>
            <a:noFill/>
          </a:ln>
        </p:spPr>
        <p:txBody>
          <a:bodyPr anchor="ctr" anchorCtr="0" bIns="91425" lIns="91425" rIns="91425" spcFirstLastPara="1" tIns="91425" wrap="square">
            <a:noAutofit/>
          </a:bodyPr>
          <a:lstStyle>
            <a:lvl1pPr algn="r" indent="0" lvl="0"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1pPr>
            <a:lvl2pPr algn="r" indent="0" lvl="1"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2pPr>
            <a:lvl3pPr algn="r" indent="0" lvl="2"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3pPr>
            <a:lvl4pPr algn="r" indent="0" lvl="3"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4pPr>
            <a:lvl5pPr algn="r" indent="0" lvl="4"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5pPr>
            <a:lvl6pPr algn="r" indent="0" lvl="5"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6pPr>
            <a:lvl7pPr algn="r" indent="0" lvl="6"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7pPr>
            <a:lvl8pPr algn="r" indent="0" lvl="7"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8pPr>
            <a:lvl9pPr algn="r" indent="0" lvl="8"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9pPr>
          </a:lstStyle>
          <a:p>
            <a:pPr algn="r" indent="0" lvl="0" marL="0" rtl="0">
              <a:spcBef>
                <a:spcPts val="0"/>
              </a:spcBef>
              <a:spcAft>
                <a:spcPts val="0"/>
              </a:spcAft>
              <a:buNone/>
            </a:pPr>
            <a:fld id="{00000000-1234-1234-1234-123412341234}" type="slidenum">
              <a:rPr lang="en"/>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99" name="Shape 35"/>
        <p:cNvGrpSpPr/>
        <p:nvPr/>
      </p:nvGrpSpPr>
      <p:grpSpPr>
        <a:xfrm>
          <a:off x="0" y="0"/>
          <a:ext cx="0" cy="0"/>
          <a:chOff x="0" y="0"/>
          <a:chExt cx="0" cy="0"/>
        </a:xfrm>
      </p:grpSpPr>
      <p:sp>
        <p:nvSpPr>
          <p:cNvPr id="1048704" name="Google Shape;36;p32"/>
          <p:cNvSpPr/>
          <p:nvPr/>
        </p:nvSpPr>
        <p:spPr>
          <a:xfrm>
            <a:off x="4572000" y="-125"/>
            <a:ext cx="4572000" cy="5143500"/>
          </a:xfrm>
          <a:prstGeom prst="rect"/>
          <a:solidFill>
            <a:schemeClr val="lt2"/>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endParaRPr b="0" cap="none" sz="1400" i="0" strike="noStrike" u="none">
              <a:solidFill>
                <a:srgbClr val="000000"/>
              </a:solidFill>
              <a:latin typeface="Arial"/>
              <a:ea typeface="Arial"/>
              <a:cs typeface="Arial"/>
              <a:sym typeface="Arial"/>
            </a:endParaRPr>
          </a:p>
        </p:txBody>
      </p:sp>
      <p:sp>
        <p:nvSpPr>
          <p:cNvPr id="1048705" name="Google Shape;37;p32"/>
          <p:cNvSpPr txBox="1">
            <a:spLocks noGrp="1"/>
          </p:cNvSpPr>
          <p:nvPr>
            <p:ph type="title"/>
          </p:nvPr>
        </p:nvSpPr>
        <p:spPr>
          <a:xfrm>
            <a:off x="265500" y="1233175"/>
            <a:ext cx="4045200" cy="1482300"/>
          </a:xfrm>
          <a:prstGeom prst="rect"/>
          <a:noFill/>
          <a:ln>
            <a:noFill/>
          </a:ln>
        </p:spPr>
        <p:txBody>
          <a:bodyPr anchor="b" anchorCtr="0" bIns="91425" lIns="91425" rIns="91425" spcFirstLastPara="1" tIns="91425" wrap="square">
            <a:noAutofit/>
          </a:bodyPr>
          <a:lstStyle>
            <a:lvl1pPr algn="ctr" lvl="0">
              <a:lnSpc>
                <a:spcPct val="100000"/>
              </a:lnSpc>
              <a:spcBef>
                <a:spcPts val="0"/>
              </a:spcBef>
              <a:spcAft>
                <a:spcPts val="0"/>
              </a:spcAft>
              <a:buSzPts val="4200"/>
              <a:buNone/>
              <a:defRPr sz="4200"/>
            </a:lvl1pPr>
            <a:lvl2pPr algn="ctr" lvl="1">
              <a:lnSpc>
                <a:spcPct val="100000"/>
              </a:lnSpc>
              <a:spcBef>
                <a:spcPts val="0"/>
              </a:spcBef>
              <a:spcAft>
                <a:spcPts val="0"/>
              </a:spcAft>
              <a:buSzPts val="4200"/>
              <a:buNone/>
              <a:defRPr sz="4200"/>
            </a:lvl2pPr>
            <a:lvl3pPr algn="ctr" lvl="2">
              <a:lnSpc>
                <a:spcPct val="100000"/>
              </a:lnSpc>
              <a:spcBef>
                <a:spcPts val="0"/>
              </a:spcBef>
              <a:spcAft>
                <a:spcPts val="0"/>
              </a:spcAft>
              <a:buSzPts val="4200"/>
              <a:buNone/>
              <a:defRPr sz="4200"/>
            </a:lvl3pPr>
            <a:lvl4pPr algn="ctr" lvl="3">
              <a:lnSpc>
                <a:spcPct val="100000"/>
              </a:lnSpc>
              <a:spcBef>
                <a:spcPts val="0"/>
              </a:spcBef>
              <a:spcAft>
                <a:spcPts val="0"/>
              </a:spcAft>
              <a:buSzPts val="4200"/>
              <a:buNone/>
              <a:defRPr sz="4200"/>
            </a:lvl4pPr>
            <a:lvl5pPr algn="ctr" lvl="4">
              <a:lnSpc>
                <a:spcPct val="100000"/>
              </a:lnSpc>
              <a:spcBef>
                <a:spcPts val="0"/>
              </a:spcBef>
              <a:spcAft>
                <a:spcPts val="0"/>
              </a:spcAft>
              <a:buSzPts val="4200"/>
              <a:buNone/>
              <a:defRPr sz="4200"/>
            </a:lvl5pPr>
            <a:lvl6pPr algn="ctr" lvl="5">
              <a:lnSpc>
                <a:spcPct val="100000"/>
              </a:lnSpc>
              <a:spcBef>
                <a:spcPts val="0"/>
              </a:spcBef>
              <a:spcAft>
                <a:spcPts val="0"/>
              </a:spcAft>
              <a:buSzPts val="4200"/>
              <a:buNone/>
              <a:defRPr sz="4200"/>
            </a:lvl6pPr>
            <a:lvl7pPr algn="ctr" lvl="6">
              <a:lnSpc>
                <a:spcPct val="100000"/>
              </a:lnSpc>
              <a:spcBef>
                <a:spcPts val="0"/>
              </a:spcBef>
              <a:spcAft>
                <a:spcPts val="0"/>
              </a:spcAft>
              <a:buSzPts val="4200"/>
              <a:buNone/>
              <a:defRPr sz="4200"/>
            </a:lvl7pPr>
            <a:lvl8pPr algn="ctr" lvl="7">
              <a:lnSpc>
                <a:spcPct val="100000"/>
              </a:lnSpc>
              <a:spcBef>
                <a:spcPts val="0"/>
              </a:spcBef>
              <a:spcAft>
                <a:spcPts val="0"/>
              </a:spcAft>
              <a:buSzPts val="4200"/>
              <a:buNone/>
              <a:defRPr sz="4200"/>
            </a:lvl8pPr>
            <a:lvl9pPr algn="ctr" lvl="8">
              <a:lnSpc>
                <a:spcPct val="100000"/>
              </a:lnSpc>
              <a:spcBef>
                <a:spcPts val="0"/>
              </a:spcBef>
              <a:spcAft>
                <a:spcPts val="0"/>
              </a:spcAft>
              <a:buSzPts val="4200"/>
              <a:buNone/>
              <a:defRPr sz="4200"/>
            </a:lvl9pPr>
          </a:lstStyle>
          <a:p/>
        </p:txBody>
      </p:sp>
      <p:sp>
        <p:nvSpPr>
          <p:cNvPr id="1048706" name="Google Shape;38;p32"/>
          <p:cNvSpPr txBox="1">
            <a:spLocks noGrp="1"/>
          </p:cNvSpPr>
          <p:nvPr>
            <p:ph type="subTitle" idx="1"/>
          </p:nvPr>
        </p:nvSpPr>
        <p:spPr>
          <a:xfrm>
            <a:off x="265500" y="2803075"/>
            <a:ext cx="4045200" cy="1235100"/>
          </a:xfrm>
          <a:prstGeom prst="rect"/>
          <a:noFill/>
          <a:ln>
            <a:noFill/>
          </a:ln>
        </p:spPr>
        <p:txBody>
          <a:bodyPr anchor="t" anchorCtr="0" bIns="91425" lIns="91425" rIns="91425" spcFirstLastPara="1" tIns="91425" wrap="square">
            <a:noAutofit/>
          </a:bodyPr>
          <a:lstStyle>
            <a:lvl1pPr algn="ctr" lvl="0">
              <a:lnSpc>
                <a:spcPct val="100000"/>
              </a:lnSpc>
              <a:spcBef>
                <a:spcPts val="0"/>
              </a:spcBef>
              <a:spcAft>
                <a:spcPts val="0"/>
              </a:spcAft>
              <a:buSzPts val="2100"/>
              <a:buNone/>
              <a:defRPr sz="2100"/>
            </a:lvl1pPr>
            <a:lvl2pPr algn="ctr" lvl="1">
              <a:lnSpc>
                <a:spcPct val="100000"/>
              </a:lnSpc>
              <a:spcBef>
                <a:spcPts val="0"/>
              </a:spcBef>
              <a:spcAft>
                <a:spcPts val="0"/>
              </a:spcAft>
              <a:buSzPts val="2100"/>
              <a:buNone/>
              <a:defRPr sz="2100"/>
            </a:lvl2pPr>
            <a:lvl3pPr algn="ctr" lvl="2">
              <a:lnSpc>
                <a:spcPct val="100000"/>
              </a:lnSpc>
              <a:spcBef>
                <a:spcPts val="0"/>
              </a:spcBef>
              <a:spcAft>
                <a:spcPts val="0"/>
              </a:spcAft>
              <a:buSzPts val="2100"/>
              <a:buNone/>
              <a:defRPr sz="2100"/>
            </a:lvl3pPr>
            <a:lvl4pPr algn="ctr" lvl="3">
              <a:lnSpc>
                <a:spcPct val="100000"/>
              </a:lnSpc>
              <a:spcBef>
                <a:spcPts val="0"/>
              </a:spcBef>
              <a:spcAft>
                <a:spcPts val="0"/>
              </a:spcAft>
              <a:buSzPts val="2100"/>
              <a:buNone/>
              <a:defRPr sz="2100"/>
            </a:lvl4pPr>
            <a:lvl5pPr algn="ctr" lvl="4">
              <a:lnSpc>
                <a:spcPct val="100000"/>
              </a:lnSpc>
              <a:spcBef>
                <a:spcPts val="0"/>
              </a:spcBef>
              <a:spcAft>
                <a:spcPts val="0"/>
              </a:spcAft>
              <a:buSzPts val="2100"/>
              <a:buNone/>
              <a:defRPr sz="2100"/>
            </a:lvl5pPr>
            <a:lvl6pPr algn="ctr" lvl="5">
              <a:lnSpc>
                <a:spcPct val="100000"/>
              </a:lnSpc>
              <a:spcBef>
                <a:spcPts val="0"/>
              </a:spcBef>
              <a:spcAft>
                <a:spcPts val="0"/>
              </a:spcAft>
              <a:buSzPts val="2100"/>
              <a:buNone/>
              <a:defRPr sz="2100"/>
            </a:lvl6pPr>
            <a:lvl7pPr algn="ctr" lvl="6">
              <a:lnSpc>
                <a:spcPct val="100000"/>
              </a:lnSpc>
              <a:spcBef>
                <a:spcPts val="0"/>
              </a:spcBef>
              <a:spcAft>
                <a:spcPts val="0"/>
              </a:spcAft>
              <a:buSzPts val="2100"/>
              <a:buNone/>
              <a:defRPr sz="2100"/>
            </a:lvl7pPr>
            <a:lvl8pPr algn="ctr" lvl="7">
              <a:lnSpc>
                <a:spcPct val="100000"/>
              </a:lnSpc>
              <a:spcBef>
                <a:spcPts val="0"/>
              </a:spcBef>
              <a:spcAft>
                <a:spcPts val="0"/>
              </a:spcAft>
              <a:buSzPts val="2100"/>
              <a:buNone/>
              <a:defRPr sz="2100"/>
            </a:lvl8pPr>
            <a:lvl9pPr algn="ctr" lvl="8">
              <a:lnSpc>
                <a:spcPct val="100000"/>
              </a:lnSpc>
              <a:spcBef>
                <a:spcPts val="0"/>
              </a:spcBef>
              <a:spcAft>
                <a:spcPts val="0"/>
              </a:spcAft>
              <a:buSzPts val="2100"/>
              <a:buNone/>
              <a:defRPr sz="2100"/>
            </a:lvl9pPr>
          </a:lstStyle>
          <a:p/>
        </p:txBody>
      </p:sp>
      <p:sp>
        <p:nvSpPr>
          <p:cNvPr id="1048707" name="Google Shape;39;p32"/>
          <p:cNvSpPr txBox="1">
            <a:spLocks noGrp="1"/>
          </p:cNvSpPr>
          <p:nvPr>
            <p:ph type="body" idx="2"/>
          </p:nvPr>
        </p:nvSpPr>
        <p:spPr>
          <a:xfrm>
            <a:off x="4939500" y="724075"/>
            <a:ext cx="3837000" cy="3695100"/>
          </a:xfrm>
          <a:prstGeom prst="rect"/>
          <a:noFill/>
          <a:ln>
            <a:noFill/>
          </a:ln>
        </p:spPr>
        <p:txBody>
          <a:bodyPr anchor="ctr" anchorCtr="0" bIns="91425" lIns="91425" rIns="91425" spcFirstLastPara="1" tIns="91425" wrap="square">
            <a:noAutofit/>
          </a:bodyPr>
          <a:lstStyle>
            <a:lvl1pPr algn="l" indent="-342892" lvl="0" marL="457189">
              <a:lnSpc>
                <a:spcPct val="115000"/>
              </a:lnSpc>
              <a:spcBef>
                <a:spcPts val="0"/>
              </a:spcBef>
              <a:spcAft>
                <a:spcPts val="0"/>
              </a:spcAft>
              <a:buSzPts val="1800"/>
              <a:buChar char="●"/>
            </a:lvl1pPr>
            <a:lvl2pPr algn="l" indent="-317492" lvl="1" marL="914378">
              <a:lnSpc>
                <a:spcPct val="115000"/>
              </a:lnSpc>
              <a:spcBef>
                <a:spcPts val="1600"/>
              </a:spcBef>
              <a:spcAft>
                <a:spcPts val="0"/>
              </a:spcAft>
              <a:buSzPts val="1400"/>
              <a:buChar char="○"/>
            </a:lvl2pPr>
            <a:lvl3pPr algn="l" indent="-317492" lvl="2" marL="1371566">
              <a:lnSpc>
                <a:spcPct val="115000"/>
              </a:lnSpc>
              <a:spcBef>
                <a:spcPts val="1600"/>
              </a:spcBef>
              <a:spcAft>
                <a:spcPts val="0"/>
              </a:spcAft>
              <a:buSzPts val="1400"/>
              <a:buChar char="■"/>
            </a:lvl3pPr>
            <a:lvl4pPr algn="l" indent="-317492" lvl="3" marL="1828754">
              <a:lnSpc>
                <a:spcPct val="115000"/>
              </a:lnSpc>
              <a:spcBef>
                <a:spcPts val="1600"/>
              </a:spcBef>
              <a:spcAft>
                <a:spcPts val="0"/>
              </a:spcAft>
              <a:buSzPts val="1400"/>
              <a:buChar char="●"/>
            </a:lvl4pPr>
            <a:lvl5pPr algn="l" indent="-317492" lvl="4" marL="2285943">
              <a:lnSpc>
                <a:spcPct val="115000"/>
              </a:lnSpc>
              <a:spcBef>
                <a:spcPts val="1600"/>
              </a:spcBef>
              <a:spcAft>
                <a:spcPts val="0"/>
              </a:spcAft>
              <a:buSzPts val="1400"/>
              <a:buChar char="○"/>
            </a:lvl5pPr>
            <a:lvl6pPr algn="l" indent="-317492" lvl="5" marL="2743132">
              <a:lnSpc>
                <a:spcPct val="115000"/>
              </a:lnSpc>
              <a:spcBef>
                <a:spcPts val="1600"/>
              </a:spcBef>
              <a:spcAft>
                <a:spcPts val="0"/>
              </a:spcAft>
              <a:buSzPts val="1400"/>
              <a:buChar char="■"/>
            </a:lvl6pPr>
            <a:lvl7pPr algn="l" indent="-317492" lvl="6" marL="3200320">
              <a:lnSpc>
                <a:spcPct val="115000"/>
              </a:lnSpc>
              <a:spcBef>
                <a:spcPts val="1600"/>
              </a:spcBef>
              <a:spcAft>
                <a:spcPts val="0"/>
              </a:spcAft>
              <a:buSzPts val="1400"/>
              <a:buChar char="●"/>
            </a:lvl7pPr>
            <a:lvl8pPr algn="l" indent="-317492" lvl="7" marL="3657509">
              <a:lnSpc>
                <a:spcPct val="115000"/>
              </a:lnSpc>
              <a:spcBef>
                <a:spcPts val="1600"/>
              </a:spcBef>
              <a:spcAft>
                <a:spcPts val="0"/>
              </a:spcAft>
              <a:buSzPts val="1400"/>
              <a:buChar char="○"/>
            </a:lvl8pPr>
            <a:lvl9pPr algn="l" indent="-317492" lvl="8" marL="4114697">
              <a:lnSpc>
                <a:spcPct val="115000"/>
              </a:lnSpc>
              <a:spcBef>
                <a:spcPts val="1600"/>
              </a:spcBef>
              <a:spcAft>
                <a:spcPts val="1600"/>
              </a:spcAft>
              <a:buSzPts val="1400"/>
              <a:buChar char="■"/>
            </a:lvl9pPr>
          </a:lstStyle>
          <a:p/>
        </p:txBody>
      </p:sp>
      <p:sp>
        <p:nvSpPr>
          <p:cNvPr id="1048708" name="Google Shape;40;p32"/>
          <p:cNvSpPr txBox="1">
            <a:spLocks noGrp="1"/>
          </p:cNvSpPr>
          <p:nvPr>
            <p:ph type="sldNum" idx="12"/>
          </p:nvPr>
        </p:nvSpPr>
        <p:spPr>
          <a:xfrm>
            <a:off x="8472458" y="4663217"/>
            <a:ext cx="548700" cy="393600"/>
          </a:xfrm>
          <a:prstGeom prst="rect"/>
          <a:noFill/>
          <a:ln>
            <a:noFill/>
          </a:ln>
        </p:spPr>
        <p:txBody>
          <a:bodyPr anchor="ctr" anchorCtr="0" bIns="91425" lIns="91425" rIns="91425" spcFirstLastPara="1" tIns="91425" wrap="square">
            <a:noAutofit/>
          </a:bodyPr>
          <a:lstStyle>
            <a:lvl1pPr algn="r" indent="0" lvl="0"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1pPr>
            <a:lvl2pPr algn="r" indent="0" lvl="1"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2pPr>
            <a:lvl3pPr algn="r" indent="0" lvl="2"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3pPr>
            <a:lvl4pPr algn="r" indent="0" lvl="3"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4pPr>
            <a:lvl5pPr algn="r" indent="0" lvl="4"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5pPr>
            <a:lvl6pPr algn="r" indent="0" lvl="5"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6pPr>
            <a:lvl7pPr algn="r" indent="0" lvl="6"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7pPr>
            <a:lvl8pPr algn="r" indent="0" lvl="7"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8pPr>
            <a:lvl9pPr algn="r" indent="0" lvl="8"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9pPr>
          </a:lstStyle>
          <a:p>
            <a:pPr algn="r" indent="0" lvl="0" marL="0" rtl="0">
              <a:spcBef>
                <a:spcPts val="0"/>
              </a:spcBef>
              <a:spcAft>
                <a:spcPts val="0"/>
              </a:spcAft>
              <a:buNone/>
            </a:pPr>
            <a:fld id="{00000000-1234-1234-1234-123412341234}" type="slidenum">
              <a:rPr lang="en"/>
              <a:pPr algn="r" indent="0" lvl="0" marL="0" rtl="0">
                <a:spcBef>
                  <a:spcPts val="0"/>
                </a:spcBef>
                <a:spcAft>
                  <a:spcPts val="0"/>
                </a:spcAft>
                <a:buNone/>
              </a:pPr>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93" name="Shape 41"/>
        <p:cNvGrpSpPr/>
        <p:nvPr/>
      </p:nvGrpSpPr>
      <p:grpSpPr>
        <a:xfrm>
          <a:off x="0" y="0"/>
          <a:ext cx="0" cy="0"/>
          <a:chOff x="0" y="0"/>
          <a:chExt cx="0" cy="0"/>
        </a:xfrm>
      </p:grpSpPr>
      <p:sp>
        <p:nvSpPr>
          <p:cNvPr id="1048690" name="Google Shape;42;p33"/>
          <p:cNvSpPr txBox="1">
            <a:spLocks noGrp="1"/>
          </p:cNvSpPr>
          <p:nvPr>
            <p:ph type="body" idx="1"/>
          </p:nvPr>
        </p:nvSpPr>
        <p:spPr>
          <a:xfrm>
            <a:off x="311700" y="4230575"/>
            <a:ext cx="5998800" cy="605100"/>
          </a:xfrm>
          <a:prstGeom prst="rect"/>
          <a:noFill/>
          <a:ln>
            <a:noFill/>
          </a:ln>
        </p:spPr>
        <p:txBody>
          <a:bodyPr anchor="ctr" anchorCtr="0" bIns="91425" lIns="91425" rIns="91425" spcFirstLastPara="1" tIns="91425" wrap="square">
            <a:noAutofit/>
          </a:bodyPr>
          <a:lstStyle>
            <a:lvl1pPr algn="l" indent="-228594" lvl="0" marL="457189">
              <a:lnSpc>
                <a:spcPct val="100000"/>
              </a:lnSpc>
              <a:spcBef>
                <a:spcPts val="0"/>
              </a:spcBef>
              <a:spcAft>
                <a:spcPts val="0"/>
              </a:spcAft>
              <a:buSzPts val="1800"/>
              <a:buNone/>
            </a:lvl1pPr>
          </a:lstStyle>
          <a:p/>
        </p:txBody>
      </p:sp>
      <p:sp>
        <p:nvSpPr>
          <p:cNvPr id="1048691" name="Google Shape;43;p33"/>
          <p:cNvSpPr txBox="1">
            <a:spLocks noGrp="1"/>
          </p:cNvSpPr>
          <p:nvPr>
            <p:ph type="sldNum" idx="12"/>
          </p:nvPr>
        </p:nvSpPr>
        <p:spPr>
          <a:xfrm>
            <a:off x="8472458" y="4663217"/>
            <a:ext cx="548700" cy="393600"/>
          </a:xfrm>
          <a:prstGeom prst="rect"/>
          <a:noFill/>
          <a:ln>
            <a:noFill/>
          </a:ln>
        </p:spPr>
        <p:txBody>
          <a:bodyPr anchor="ctr" anchorCtr="0" bIns="91425" lIns="91425" rIns="91425" spcFirstLastPara="1" tIns="91425" wrap="square">
            <a:noAutofit/>
          </a:bodyPr>
          <a:lstStyle>
            <a:lvl1pPr algn="r" indent="0" lvl="0"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1pPr>
            <a:lvl2pPr algn="r" indent="0" lvl="1"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2pPr>
            <a:lvl3pPr algn="r" indent="0" lvl="2"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3pPr>
            <a:lvl4pPr algn="r" indent="0" lvl="3"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4pPr>
            <a:lvl5pPr algn="r" indent="0" lvl="4"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5pPr>
            <a:lvl6pPr algn="r" indent="0" lvl="5"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6pPr>
            <a:lvl7pPr algn="r" indent="0" lvl="6"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7pPr>
            <a:lvl8pPr algn="r" indent="0" lvl="7"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8pPr>
            <a:lvl9pPr algn="r" indent="0" lvl="8"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9pPr>
          </a:lstStyle>
          <a:p>
            <a:pPr algn="r" indent="0" lvl="0" marL="0" rtl="0">
              <a:spcBef>
                <a:spcPts val="0"/>
              </a:spcBef>
              <a:spcAft>
                <a:spcPts val="0"/>
              </a:spcAft>
              <a:buNone/>
            </a:pPr>
            <a:fld id="{00000000-1234-1234-1234-123412341234}" type="slidenum">
              <a:rPr lang="en"/>
              <a:pPr algn="r" indent="0" lvl="0" marL="0" rtl="0">
                <a:spcBef>
                  <a:spcPts val="0"/>
                </a:spcBef>
                <a:spcAft>
                  <a:spcPts val="0"/>
                </a:spcAft>
                <a:buNone/>
              </a:pPr>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image" Target="../media/image1.png"/><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2" name="Shape 5"/>
        <p:cNvGrpSpPr/>
        <p:nvPr/>
      </p:nvGrpSpPr>
      <p:grpSpPr>
        <a:xfrm>
          <a:off x="0" y="0"/>
          <a:ext cx="0" cy="0"/>
          <a:chOff x="0" y="0"/>
          <a:chExt cx="0" cy="0"/>
        </a:xfrm>
      </p:grpSpPr>
      <p:sp>
        <p:nvSpPr>
          <p:cNvPr id="1048576" name="Rectangle 5"/>
          <p:cNvSpPr/>
          <p:nvPr userDrawn="1"/>
        </p:nvSpPr>
        <p:spPr>
          <a:xfrm>
            <a:off x="0" y="-2072"/>
            <a:ext cx="7090229" cy="467289"/>
          </a:xfrm>
          <a:prstGeom prst="rect"/>
          <a:solidFill>
            <a:srgbClr val="223366"/>
          </a:solidFill>
          <a:ln>
            <a:solidFill>
              <a:srgbClr val="223366"/>
            </a:solidFill>
          </a:ln>
          <a:effectLst>
            <a:outerShdw algn="ctr" blurRad="50800" dir="5400000" dist="38100"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US"/>
          </a:p>
        </p:txBody>
      </p:sp>
      <p:sp>
        <p:nvSpPr>
          <p:cNvPr id="1048577" name="Rectangle 7"/>
          <p:cNvSpPr/>
          <p:nvPr userDrawn="1"/>
        </p:nvSpPr>
        <p:spPr>
          <a:xfrm>
            <a:off x="0" y="4935061"/>
            <a:ext cx="9144000" cy="208439"/>
          </a:xfrm>
          <a:prstGeom prst="rect"/>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US"/>
          </a:p>
        </p:txBody>
      </p:sp>
      <p:sp>
        <p:nvSpPr>
          <p:cNvPr id="1048578" name="TextBox 12"/>
          <p:cNvSpPr txBox="1"/>
          <p:nvPr userDrawn="1"/>
        </p:nvSpPr>
        <p:spPr>
          <a:xfrm>
            <a:off x="132080" y="65687"/>
            <a:ext cx="3883660" cy="338554"/>
          </a:xfrm>
          <a:prstGeom prst="rect"/>
          <a:noFill/>
        </p:spPr>
        <p:txBody>
          <a:bodyPr rtlCol="0" wrap="square">
            <a:spAutoFit/>
          </a:bodyPr>
          <a:p>
            <a:r>
              <a:rPr b="1" dirty="0" sz="1600" lang="en-US">
                <a:solidFill>
                  <a:schemeClr val="bg1"/>
                </a:solidFill>
              </a:rPr>
              <a:t> Detecting Spam Emails</a:t>
            </a:r>
          </a:p>
        </p:txBody>
      </p:sp>
      <p:sp>
        <p:nvSpPr>
          <p:cNvPr id="1048579" name="Rectangle 15"/>
          <p:cNvSpPr/>
          <p:nvPr userDrawn="1"/>
        </p:nvSpPr>
        <p:spPr>
          <a:xfrm>
            <a:off x="9027886" y="0"/>
            <a:ext cx="116114" cy="467289"/>
          </a:xfrm>
          <a:prstGeom prst="rect"/>
          <a:solidFill>
            <a:srgbClr val="00B0F0"/>
          </a:solidFill>
          <a:ln>
            <a:noFill/>
          </a:ln>
          <a:effectLst>
            <a:outerShdw algn="ctr" blurRad="50800" dir="5400000" dist="38100"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US"/>
          </a:p>
        </p:txBody>
      </p:sp>
      <p:pic>
        <p:nvPicPr>
          <p:cNvPr id="2097152" name="Picture 1"/>
          <p:cNvPicPr>
            <a:picLocks noChangeAspect="1"/>
          </p:cNvPicPr>
          <p:nvPr userDrawn="1"/>
        </p:nvPicPr>
        <p:blipFill>
          <a:blip xmlns:r="http://schemas.openxmlformats.org/officeDocument/2006/relationships" r:embed="rId13"/>
          <a:srcRect/>
          <a:stretch>
            <a:fillRect/>
          </a:stretch>
        </p:blipFill>
        <p:spPr>
          <a:xfrm>
            <a:off x="7435308" y="49810"/>
            <a:ext cx="1245494" cy="405088"/>
          </a:xfrm>
          <a:prstGeom prst="rect"/>
        </p:spPr>
      </p:pic>
    </p:spTree>
  </p:cSld>
  <p:clrMap accent1="accent1" accent2="accent2" accent3="accent3" accent4="accent4" accent5="accent5" accent6="accent6" bg1="lt1" bg2="dk2" tx1="dk1" tx2="lt2"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sldNum="0"/>
  <p:txStyles>
    <p:title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titleStyle>
    <p:body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bodyStyle>
    <p:other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2.jpeg"/><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image" Target="../media/image7.png"/><Relationship Id="rId7" Type="http://schemas.openxmlformats.org/officeDocument/2006/relationships/slideLayout" Target="../slideLayouts/slideLayout12.xml"/><Relationship Id="rId8"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1.xml"/><Relationship Id="rId3"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image17.jpeg"/><Relationship Id="rId2" Type="http://schemas.openxmlformats.org/officeDocument/2006/relationships/slideLayout" Target="../slideLayouts/slideLayout1.xml"/><Relationship Id="rId3"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video" Target="../media/media1.mp4"/><Relationship Id="rId2" Type="http://schemas.microsoft.com/office/2007/relationships/media" Target="../media/media1.mp4"/><Relationship Id="rId3" Type="http://schemas.openxmlformats.org/officeDocument/2006/relationships/image" Target="../media/image18.png"/><Relationship Id="rId4" Type="http://schemas.openxmlformats.org/officeDocument/2006/relationships/slideLayout" Target="../slideLayouts/slideLayout1.xml"/><Relationship Id="rId5"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image19.jpeg"/><Relationship Id="rId2" Type="http://schemas.openxmlformats.org/officeDocument/2006/relationships/slideLayout" Target="../slideLayouts/slideLayout1.xml"/><Relationship Id="rId3"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hyperlink" Target="https://www.coursera.org/" TargetMode="External"/><Relationship Id="rId2" Type="http://schemas.openxmlformats.org/officeDocument/2006/relationships/hyperlink" Target="https://www.udacity.com/" TargetMode="External"/><Relationship Id="rId3" Type="http://schemas.openxmlformats.org/officeDocument/2006/relationships/hyperlink" Target="https://www.kaggle.com/learn" TargetMode="External"/><Relationship Id="rId4" Type="http://schemas.openxmlformats.org/officeDocument/2006/relationships/slideLayout" Target="../slideLayouts/slideLayout1.xml"/><Relationship Id="rId5"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1.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9.png"/><Relationship Id="rId2" Type="http://schemas.openxmlformats.org/officeDocument/2006/relationships/image" Target="../media/image10.png"/><Relationship Id="rId3" Type="http://schemas.openxmlformats.org/officeDocument/2006/relationships/slideLayout" Target="../slideLayouts/slideLayout1.xm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1.xml"/><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1.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14.jpeg"/><Relationship Id="rId2" Type="http://schemas.openxmlformats.org/officeDocument/2006/relationships/slideLayout" Target="../slideLayouts/slideLayout1.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1.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26" name=""/>
        <p:cNvGrpSpPr/>
        <p:nvPr/>
      </p:nvGrpSpPr>
      <p:grpSpPr>
        <a:xfrm>
          <a:off x="0" y="0"/>
          <a:ext cx="0" cy="0"/>
          <a:chOff x="0" y="0"/>
          <a:chExt cx="0" cy="0"/>
        </a:xfrm>
      </p:grpSpPr>
      <p:grpSp>
        <p:nvGrpSpPr>
          <p:cNvPr id="27" name="Group 2"/>
          <p:cNvGrpSpPr/>
          <p:nvPr/>
        </p:nvGrpSpPr>
        <p:grpSpPr>
          <a:xfrm>
            <a:off x="-35560" y="-5989"/>
            <a:ext cx="9215120" cy="5231678"/>
            <a:chOff x="-13523" y="-66567"/>
            <a:chExt cx="9215120" cy="5231678"/>
          </a:xfrm>
        </p:grpSpPr>
        <p:pic>
          <p:nvPicPr>
            <p:cNvPr id="2097153" name="Picture 3" descr="A blue circle with icons and circles  Description automatically generated with medium confidence"/>
            <p:cNvPicPr>
              <a:picLocks noChangeAspect="1"/>
            </p:cNvPicPr>
            <p:nvPr/>
          </p:nvPicPr>
          <p:blipFill rotWithShape="1">
            <a:blip xmlns:r="http://schemas.openxmlformats.org/officeDocument/2006/relationships" r:embed="rId1"/>
            <a:srcRect b="15546"/>
            <a:stretch>
              <a:fillRect/>
            </a:stretch>
          </p:blipFill>
          <p:spPr>
            <a:xfrm>
              <a:off x="-10160" y="-66567"/>
              <a:ext cx="9208395" cy="5179723"/>
            </a:xfrm>
            <a:prstGeom prst="rect"/>
          </p:spPr>
        </p:pic>
        <p:sp>
          <p:nvSpPr>
            <p:cNvPr id="1048585" name="Rectangle 5"/>
            <p:cNvSpPr/>
            <p:nvPr/>
          </p:nvSpPr>
          <p:spPr>
            <a:xfrm>
              <a:off x="-13523" y="-59125"/>
              <a:ext cx="9215120" cy="5224236"/>
            </a:xfrm>
            <a:prstGeom prst="rect"/>
            <a:solidFill>
              <a:srgbClr val="002060">
                <a:alpha val="94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anchor="ctr" rtlCol="0"/>
            <a:p>
              <a:pPr algn="ctr"/>
              <a:endParaRPr dirty="0" lang="en-US"/>
            </a:p>
          </p:txBody>
        </p:sp>
      </p:grpSp>
      <p:sp>
        <p:nvSpPr>
          <p:cNvPr id="1048586" name="Google Shape;61;p13"/>
          <p:cNvSpPr/>
          <p:nvPr/>
        </p:nvSpPr>
        <p:spPr>
          <a:xfrm>
            <a:off x="1122744" y="452966"/>
            <a:ext cx="6898511" cy="3407841"/>
          </a:xfrm>
          <a:prstGeom prst="roundRect">
            <a:avLst>
              <a:gd name="adj" fmla="val 8142"/>
            </a:avLst>
          </a:prstGeom>
          <a:solidFill>
            <a:srgbClr val="E5EEFF"/>
          </a:solidFill>
          <a:ln w="25400" cap="flat" cmpd="sng">
            <a:solidFill>
              <a:srgbClr val="9BDBFB"/>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None/>
            </a:pPr>
            <a:endParaRPr b="0" cap="none" sz="1400" i="0" strike="noStrike" u="none">
              <a:solidFill>
                <a:schemeClr val="lt1"/>
              </a:solidFill>
              <a:latin typeface="Arial"/>
              <a:ea typeface="Arial"/>
              <a:cs typeface="Arial"/>
              <a:sym typeface="Arial"/>
            </a:endParaRPr>
          </a:p>
        </p:txBody>
      </p:sp>
      <p:grpSp>
        <p:nvGrpSpPr>
          <p:cNvPr id="28" name="Google Shape;62;p13"/>
          <p:cNvGrpSpPr/>
          <p:nvPr/>
        </p:nvGrpSpPr>
        <p:grpSpPr>
          <a:xfrm>
            <a:off x="1548292" y="982176"/>
            <a:ext cx="6047412" cy="601034"/>
            <a:chOff x="1567263" y="1495382"/>
            <a:chExt cx="6047412" cy="601034"/>
          </a:xfrm>
        </p:grpSpPr>
        <p:pic>
          <p:nvPicPr>
            <p:cNvPr id="2097154" name="Google Shape;63;p13" descr="A close up of a sign  Description automatically generated"/>
            <p:cNvPicPr preferRelativeResize="0">
              <a:picLocks/>
            </p:cNvPicPr>
            <p:nvPr/>
          </p:nvPicPr>
          <p:blipFill rotWithShape="1">
            <a:blip xmlns:r="http://schemas.openxmlformats.org/officeDocument/2006/relationships" r:embed="rId2">
              <a:alphaModFix/>
            </a:blip>
            <a:srcRect/>
            <a:stretch>
              <a:fillRect/>
            </a:stretch>
          </p:blipFill>
          <p:spPr>
            <a:xfrm>
              <a:off x="4755974" y="1620847"/>
              <a:ext cx="1163978" cy="389110"/>
            </a:xfrm>
            <a:prstGeom prst="rect"/>
            <a:noFill/>
            <a:ln>
              <a:noFill/>
            </a:ln>
          </p:spPr>
        </p:pic>
        <p:pic>
          <p:nvPicPr>
            <p:cNvPr id="2097155" name="Google Shape;64;p13"/>
            <p:cNvPicPr preferRelativeResize="0">
              <a:picLocks/>
            </p:cNvPicPr>
            <p:nvPr/>
          </p:nvPicPr>
          <p:blipFill rotWithShape="1">
            <a:blip xmlns:r="http://schemas.openxmlformats.org/officeDocument/2006/relationships" r:embed="rId3">
              <a:alphaModFix/>
            </a:blip>
            <a:srcRect t="20551"/>
            <a:stretch>
              <a:fillRect/>
            </a:stretch>
          </p:blipFill>
          <p:spPr>
            <a:xfrm>
              <a:off x="3675859" y="1608154"/>
              <a:ext cx="787775" cy="414497"/>
            </a:xfrm>
            <a:prstGeom prst="rect"/>
            <a:noFill/>
            <a:ln>
              <a:noFill/>
            </a:ln>
          </p:spPr>
        </p:pic>
        <p:cxnSp>
          <p:nvCxnSpPr>
            <p:cNvPr id="3145728" name="Google Shape;65;p13"/>
            <p:cNvCxnSpPr>
              <a:cxnSpLocks/>
            </p:cNvCxnSpPr>
            <p:nvPr/>
          </p:nvCxnSpPr>
          <p:spPr>
            <a:xfrm>
              <a:off x="4609804" y="1534389"/>
              <a:ext cx="0" cy="562027"/>
            </a:xfrm>
            <a:prstGeom prst="straightConnector1"/>
            <a:noFill/>
            <a:ln w="9525" cap="flat" cmpd="sng">
              <a:solidFill>
                <a:srgbClr val="A5A5A5"/>
              </a:solidFill>
              <a:prstDash val="solid"/>
              <a:round/>
              <a:headEnd type="none" w="sm" len="sm"/>
              <a:tailEnd type="none" w="sm" len="sm"/>
            </a:ln>
          </p:spPr>
        </p:cxnSp>
        <p:cxnSp>
          <p:nvCxnSpPr>
            <p:cNvPr id="3145729" name="Google Shape;66;p13"/>
            <p:cNvCxnSpPr>
              <a:cxnSpLocks/>
            </p:cNvCxnSpPr>
            <p:nvPr/>
          </p:nvCxnSpPr>
          <p:spPr>
            <a:xfrm>
              <a:off x="6066122" y="1534389"/>
              <a:ext cx="0" cy="562027"/>
            </a:xfrm>
            <a:prstGeom prst="straightConnector1"/>
            <a:noFill/>
            <a:ln w="9525" cap="flat" cmpd="sng">
              <a:solidFill>
                <a:srgbClr val="A5A5A5"/>
              </a:solidFill>
              <a:prstDash val="solid"/>
              <a:round/>
              <a:headEnd type="none" w="sm" len="sm"/>
              <a:tailEnd type="none" w="sm" len="sm"/>
            </a:ln>
          </p:spPr>
        </p:cxnSp>
        <p:pic>
          <p:nvPicPr>
            <p:cNvPr id="2097156" name="Google Shape;67;p13"/>
            <p:cNvPicPr preferRelativeResize="0">
              <a:picLocks/>
            </p:cNvPicPr>
            <p:nvPr/>
          </p:nvPicPr>
          <p:blipFill rotWithShape="1">
            <a:blip xmlns:r="http://schemas.openxmlformats.org/officeDocument/2006/relationships" r:embed="rId4">
              <a:alphaModFix/>
            </a:blip>
            <a:srcRect/>
            <a:stretch>
              <a:fillRect/>
            </a:stretch>
          </p:blipFill>
          <p:spPr>
            <a:xfrm>
              <a:off x="6212294" y="1633695"/>
              <a:ext cx="1402381" cy="363414"/>
            </a:xfrm>
            <a:prstGeom prst="rect"/>
            <a:noFill/>
            <a:ln>
              <a:noFill/>
            </a:ln>
          </p:spPr>
        </p:pic>
        <p:cxnSp>
          <p:nvCxnSpPr>
            <p:cNvPr id="3145730" name="Google Shape;68;p13"/>
            <p:cNvCxnSpPr>
              <a:cxnSpLocks/>
            </p:cNvCxnSpPr>
            <p:nvPr/>
          </p:nvCxnSpPr>
          <p:spPr>
            <a:xfrm>
              <a:off x="3529689" y="1534389"/>
              <a:ext cx="0" cy="562027"/>
            </a:xfrm>
            <a:prstGeom prst="straightConnector1"/>
            <a:noFill/>
            <a:ln w="9525" cap="flat" cmpd="sng">
              <a:solidFill>
                <a:srgbClr val="A5A5A5"/>
              </a:solidFill>
              <a:prstDash val="solid"/>
              <a:round/>
              <a:headEnd type="none" w="sm" len="sm"/>
              <a:tailEnd type="none" w="sm" len="sm"/>
            </a:ln>
          </p:spPr>
        </p:cxnSp>
        <p:pic>
          <p:nvPicPr>
            <p:cNvPr id="2097157" name="Google Shape;69;p13" descr="A blue and black text  Description automatically generated"/>
            <p:cNvPicPr preferRelativeResize="0">
              <a:picLocks/>
            </p:cNvPicPr>
            <p:nvPr/>
          </p:nvPicPr>
          <p:blipFill rotWithShape="1">
            <a:blip xmlns:r="http://schemas.openxmlformats.org/officeDocument/2006/relationships" r:embed="rId5">
              <a:alphaModFix/>
            </a:blip>
            <a:srcRect/>
            <a:stretch>
              <a:fillRect/>
            </a:stretch>
          </p:blipFill>
          <p:spPr>
            <a:xfrm>
              <a:off x="1567263" y="1495382"/>
              <a:ext cx="1816256" cy="454064"/>
            </a:xfrm>
            <a:prstGeom prst="rect"/>
            <a:noFill/>
            <a:ln>
              <a:noFill/>
            </a:ln>
          </p:spPr>
        </p:pic>
      </p:grpSp>
      <p:sp>
        <p:nvSpPr>
          <p:cNvPr id="1048587" name="Google Shape;70;p13"/>
          <p:cNvSpPr txBox="1"/>
          <p:nvPr/>
        </p:nvSpPr>
        <p:spPr>
          <a:xfrm>
            <a:off x="1199820" y="3962705"/>
            <a:ext cx="1456920" cy="276959"/>
          </a:xfrm>
          <a:prstGeom prst="rect"/>
          <a:noFill/>
          <a:ln>
            <a:noFill/>
          </a:ln>
        </p:spPr>
        <p:txBody>
          <a:bodyPr anchor="t" anchorCtr="0" bIns="45700" lIns="91425" rIns="91425" spcFirstLastPara="1" tIns="45700" wrap="square">
            <a:spAutoFit/>
          </a:bodyPr>
          <a:p>
            <a:pPr indent="0" lvl="0" marL="0" marR="0" rtl="0">
              <a:lnSpc>
                <a:spcPct val="100000"/>
              </a:lnSpc>
              <a:spcBef>
                <a:spcPts val="0"/>
              </a:spcBef>
              <a:spcAft>
                <a:spcPts val="0"/>
              </a:spcAft>
              <a:buNone/>
            </a:pPr>
            <a:r>
              <a:rPr b="1" dirty="0" sz="1200" lang="en-US">
                <a:solidFill>
                  <a:schemeClr val="bg1">
                    <a:lumMod val="95000"/>
                  </a:schemeClr>
                </a:solidFill>
              </a:rPr>
              <a:t>Student Details </a:t>
            </a:r>
            <a:endParaRPr b="0" cap="none" dirty="0" sz="1200" i="0" lang="en-US" strike="noStrike" u="none">
              <a:solidFill>
                <a:schemeClr val="bg1">
                  <a:lumMod val="95000"/>
                </a:schemeClr>
              </a:solidFill>
              <a:latin typeface="Arial"/>
              <a:ea typeface="Arial"/>
              <a:cs typeface="Arial"/>
              <a:sym typeface="Arial"/>
            </a:endParaRPr>
          </a:p>
        </p:txBody>
      </p:sp>
      <p:sp>
        <p:nvSpPr>
          <p:cNvPr id="1048588" name="Rectangle: Rounded Corners 24"/>
          <p:cNvSpPr/>
          <p:nvPr/>
        </p:nvSpPr>
        <p:spPr>
          <a:xfrm>
            <a:off x="1642823" y="2778126"/>
            <a:ext cx="5858351" cy="934509"/>
          </a:xfrm>
          <a:prstGeom prst="roundRect"/>
          <a:solidFill>
            <a:srgbClr val="002060"/>
          </a:solidFill>
          <a:ln>
            <a:noFill/>
          </a:ln>
        </p:spPr>
        <p:style>
          <a:lnRef idx="2">
            <a:schemeClr val="accent1">
              <a:shade val="15000"/>
            </a:schemeClr>
          </a:lnRef>
          <a:fillRef idx="1">
            <a:schemeClr val="accent1"/>
          </a:fillRef>
          <a:effectRef idx="0">
            <a:schemeClr val="accent1"/>
          </a:effectRef>
          <a:fontRef idx="minor">
            <a:schemeClr val="lt1"/>
          </a:fontRef>
        </p:style>
        <p:txBody>
          <a:bodyPr anchor="ctr" rtlCol="0"/>
          <a:p>
            <a:pPr algn="ctr"/>
            <a:r>
              <a:rPr b="1" dirty="0" sz="2000" lang="en-IN">
                <a:solidFill>
                  <a:schemeClr val="bg1">
                    <a:lumMod val="95000"/>
                  </a:schemeClr>
                </a:solidFill>
              </a:rPr>
              <a:t> Detecting Spam Emails</a:t>
            </a:r>
            <a:endParaRPr b="1" dirty="0" sz="2000" lang="en-US">
              <a:solidFill>
                <a:schemeClr val="bg1">
                  <a:lumMod val="95000"/>
                </a:schemeClr>
              </a:solidFill>
            </a:endParaRPr>
          </a:p>
        </p:txBody>
      </p:sp>
      <p:sp>
        <p:nvSpPr>
          <p:cNvPr id="1048589" name="TextBox 26"/>
          <p:cNvSpPr txBox="1"/>
          <p:nvPr/>
        </p:nvSpPr>
        <p:spPr>
          <a:xfrm>
            <a:off x="1281240" y="4231479"/>
            <a:ext cx="5270699" cy="612140"/>
          </a:xfrm>
          <a:prstGeom prst="rect"/>
          <a:noFill/>
        </p:spPr>
        <p:txBody>
          <a:bodyPr wrap="square">
            <a:spAutoFit/>
          </a:bodyPr>
          <a:p>
            <a:pPr lvl="0" marR="0" rtl="0">
              <a:lnSpc>
                <a:spcPct val="100000"/>
              </a:lnSpc>
              <a:spcBef>
                <a:spcPts val="0"/>
              </a:spcBef>
              <a:spcAft>
                <a:spcPts val="200"/>
              </a:spcAft>
            </a:pPr>
            <a:r>
              <a:rPr dirty="0" sz="1100" lang="en-US">
                <a:solidFill>
                  <a:schemeClr val="bg1"/>
                </a:solidFill>
              </a:rPr>
              <a:t>Name:                    </a:t>
            </a:r>
            <a:r>
              <a:rPr altLang="en-IN" dirty="0" sz="1100" lang="en-US">
                <a:solidFill>
                  <a:schemeClr val="bg1"/>
                </a:solidFill>
              </a:rPr>
              <a:t>P</a:t>
            </a:r>
            <a:r>
              <a:rPr altLang="en-IN" dirty="0" sz="1100" lang="en-US">
                <a:solidFill>
                  <a:schemeClr val="bg1"/>
                </a:solidFill>
              </a:rPr>
              <a:t>.</a:t>
            </a:r>
            <a:r>
              <a:rPr altLang="en-IN" dirty="0" sz="1100" lang="en-US">
                <a:solidFill>
                  <a:schemeClr val="bg1"/>
                </a:solidFill>
              </a:rPr>
              <a:t>G</a:t>
            </a:r>
            <a:r>
              <a:rPr altLang="en-IN" dirty="0" sz="1100" lang="en-US">
                <a:solidFill>
                  <a:schemeClr val="bg1"/>
                </a:solidFill>
              </a:rPr>
              <a:t>A</a:t>
            </a:r>
            <a:r>
              <a:rPr altLang="en-IN" dirty="0" sz="1100" lang="en-US">
                <a:solidFill>
                  <a:schemeClr val="bg1"/>
                </a:solidFill>
              </a:rPr>
              <a:t>Y</a:t>
            </a:r>
            <a:r>
              <a:rPr altLang="en-IN" dirty="0" sz="1100" lang="en-US">
                <a:solidFill>
                  <a:schemeClr val="bg1"/>
                </a:solidFill>
              </a:rPr>
              <a:t>A</a:t>
            </a:r>
            <a:r>
              <a:rPr altLang="en-IN" dirty="0" sz="1100" lang="en-US">
                <a:solidFill>
                  <a:schemeClr val="bg1"/>
                </a:solidFill>
              </a:rPr>
              <a:t>T</a:t>
            </a:r>
            <a:r>
              <a:rPr altLang="en-IN" dirty="0" sz="1100" lang="en-US">
                <a:solidFill>
                  <a:schemeClr val="bg1"/>
                </a:solidFill>
              </a:rPr>
              <a:t>H</a:t>
            </a:r>
            <a:r>
              <a:rPr altLang="en-IN" dirty="0" sz="1100" lang="en-US">
                <a:solidFill>
                  <a:schemeClr val="bg1"/>
                </a:solidFill>
              </a:rPr>
              <a:t>R</a:t>
            </a:r>
            <a:r>
              <a:rPr altLang="en-IN" dirty="0" sz="1100" lang="en-US">
                <a:solidFill>
                  <a:schemeClr val="bg1"/>
                </a:solidFill>
              </a:rPr>
              <a:t>I</a:t>
            </a:r>
            <a:endParaRPr altLang="en-US" lang="zh-CN"/>
          </a:p>
          <a:p>
            <a:pPr lvl="0" marR="0" rtl="0">
              <a:lnSpc>
                <a:spcPct val="100000"/>
              </a:lnSpc>
              <a:spcBef>
                <a:spcPts val="0"/>
              </a:spcBef>
              <a:spcAft>
                <a:spcPts val="200"/>
              </a:spcAft>
            </a:pPr>
            <a:r>
              <a:rPr b="0" cap="none" dirty="0" sz="1100" i="0" lang="en-US" strike="noStrike" u="none">
                <a:solidFill>
                  <a:schemeClr val="bg1"/>
                </a:solidFill>
                <a:latin typeface="Arial"/>
                <a:ea typeface="Arial"/>
                <a:cs typeface="Arial"/>
                <a:sym typeface="Arial"/>
              </a:rPr>
              <a:t>NM Id:                    </a:t>
            </a:r>
            <a:r>
              <a:rPr b="0" cap="none" dirty="0" sz="1100" i="0" lang="en-US" strike="noStrike" u="none">
                <a:solidFill>
                  <a:schemeClr val="bg1"/>
                </a:solidFill>
                <a:latin typeface="Arial"/>
                <a:ea typeface="Arial"/>
                <a:cs typeface="Arial"/>
                <a:sym typeface="Arial"/>
              </a:rPr>
              <a:t>aut2211t306</a:t>
            </a:r>
            <a:endParaRPr altLang="en-US" lang="zh-CN"/>
          </a:p>
          <a:p>
            <a:pPr lvl="0" marR="0" rtl="0">
              <a:lnSpc>
                <a:spcPct val="100000"/>
              </a:lnSpc>
              <a:spcBef>
                <a:spcPts val="0"/>
              </a:spcBef>
              <a:spcAft>
                <a:spcPts val="200"/>
              </a:spcAft>
            </a:pPr>
            <a:r>
              <a:rPr dirty="0" sz="1100" lang="en-US">
                <a:solidFill>
                  <a:schemeClr val="bg1"/>
                </a:solidFill>
              </a:rPr>
              <a:t>College Name:       GOVERNMENT COLLEGE OF ENGINEERING, SALEM</a:t>
            </a:r>
            <a:endParaRPr altLang="en-US" lang="zh-CN"/>
          </a:p>
        </p:txBody>
      </p:sp>
      <p:cxnSp>
        <p:nvCxnSpPr>
          <p:cNvPr id="3145731" name="Straight Connector 28"/>
          <p:cNvCxnSpPr>
            <a:cxnSpLocks/>
          </p:cNvCxnSpPr>
          <p:nvPr/>
        </p:nvCxnSpPr>
        <p:spPr>
          <a:xfrm flipV="1">
            <a:off x="1122744" y="4194903"/>
            <a:ext cx="4529911" cy="14659"/>
          </a:xfrm>
          <a:prstGeom prst="line"/>
          <a:ln w="3175">
            <a:solidFill>
              <a:srgbClr val="E5EEFF"/>
            </a:solidFill>
            <a:prstDash val="lgDashDotDot"/>
          </a:ln>
        </p:spPr>
        <p:style>
          <a:lnRef idx="1">
            <a:schemeClr val="accent1"/>
          </a:lnRef>
          <a:fillRef idx="0">
            <a:schemeClr val="accent1"/>
          </a:fillRef>
          <a:effectRef idx="0">
            <a:schemeClr val="accent1"/>
          </a:effectRef>
          <a:fontRef idx="minor">
            <a:schemeClr val="tx1"/>
          </a:fontRef>
        </p:style>
      </p:cxnSp>
      <p:pic>
        <p:nvPicPr>
          <p:cNvPr id="2097158" name="Picture 7"/>
          <p:cNvPicPr>
            <a:picLocks noChangeAspect="1"/>
          </p:cNvPicPr>
          <p:nvPr/>
        </p:nvPicPr>
        <p:blipFill>
          <a:blip xmlns:r="http://schemas.openxmlformats.org/officeDocument/2006/relationships" r:embed="rId6"/>
          <a:stretch>
            <a:fillRect/>
          </a:stretch>
        </p:blipFill>
        <p:spPr>
          <a:xfrm>
            <a:off x="3937210" y="1670103"/>
            <a:ext cx="1443387" cy="1049002"/>
          </a:xfrm>
          <a:prstGeom prst="rec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66" name=""/>
        <p:cNvGrpSpPr/>
        <p:nvPr/>
      </p:nvGrpSpPr>
      <p:grpSpPr>
        <a:xfrm>
          <a:off x="0" y="0"/>
          <a:ext cx="0" cy="0"/>
          <a:chOff x="0" y="0"/>
          <a:chExt cx="0" cy="0"/>
        </a:xfrm>
      </p:grpSpPr>
      <p:sp>
        <p:nvSpPr>
          <p:cNvPr id="1048630" name="Rectangle: Rounded Corners 18"/>
          <p:cNvSpPr/>
          <p:nvPr/>
        </p:nvSpPr>
        <p:spPr>
          <a:xfrm>
            <a:off x="6655429" y="3617452"/>
            <a:ext cx="281940" cy="497603"/>
          </a:xfrm>
          <a:prstGeom prst="roundRect"/>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anchor="ctr" rtlCol="0"/>
          <a:p>
            <a:pPr algn="ctr"/>
            <a:endParaRPr lang="en-US"/>
          </a:p>
        </p:txBody>
      </p:sp>
      <p:sp>
        <p:nvSpPr>
          <p:cNvPr id="1048631" name="Rectangle: Rounded Corners 17"/>
          <p:cNvSpPr/>
          <p:nvPr/>
        </p:nvSpPr>
        <p:spPr>
          <a:xfrm>
            <a:off x="2215039" y="3619172"/>
            <a:ext cx="281940" cy="497603"/>
          </a:xfrm>
          <a:prstGeom prst="roundRect"/>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anchor="ctr" rtlCol="0"/>
          <a:p>
            <a:pPr algn="ctr"/>
            <a:endParaRPr lang="en-US"/>
          </a:p>
        </p:txBody>
      </p:sp>
      <p:sp>
        <p:nvSpPr>
          <p:cNvPr id="1048632" name="Rectangle: Rounded Corners 16"/>
          <p:cNvSpPr/>
          <p:nvPr/>
        </p:nvSpPr>
        <p:spPr>
          <a:xfrm>
            <a:off x="6655429" y="3082389"/>
            <a:ext cx="281940" cy="497603"/>
          </a:xfrm>
          <a:prstGeom prst="roundRect"/>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anchor="ctr" rtlCol="0"/>
          <a:p>
            <a:pPr algn="ctr"/>
            <a:endParaRPr lang="en-US"/>
          </a:p>
        </p:txBody>
      </p:sp>
      <p:sp>
        <p:nvSpPr>
          <p:cNvPr id="1048633" name="Rectangle: Rounded Corners 15"/>
          <p:cNvSpPr/>
          <p:nvPr/>
        </p:nvSpPr>
        <p:spPr>
          <a:xfrm>
            <a:off x="2215039" y="3087359"/>
            <a:ext cx="281940" cy="497603"/>
          </a:xfrm>
          <a:prstGeom prst="roundRect"/>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anchor="ctr" rtlCol="0"/>
          <a:p>
            <a:pPr algn="ctr"/>
            <a:endParaRPr lang="en-US"/>
          </a:p>
        </p:txBody>
      </p:sp>
      <p:sp>
        <p:nvSpPr>
          <p:cNvPr id="1048634" name="Rectangle: Rounded Corners 14"/>
          <p:cNvSpPr/>
          <p:nvPr/>
        </p:nvSpPr>
        <p:spPr>
          <a:xfrm>
            <a:off x="6655429" y="2544968"/>
            <a:ext cx="281940" cy="497603"/>
          </a:xfrm>
          <a:prstGeom prst="roundRect"/>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anchor="ctr" rtlCol="0"/>
          <a:p>
            <a:pPr algn="ctr"/>
            <a:endParaRPr lang="en-US"/>
          </a:p>
        </p:txBody>
      </p:sp>
      <p:sp>
        <p:nvSpPr>
          <p:cNvPr id="1048635" name="Rectangle: Rounded Corners 13"/>
          <p:cNvSpPr/>
          <p:nvPr/>
        </p:nvSpPr>
        <p:spPr>
          <a:xfrm>
            <a:off x="2206633" y="2543697"/>
            <a:ext cx="281940" cy="497603"/>
          </a:xfrm>
          <a:prstGeom prst="roundRect"/>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anchor="ctr" rtlCol="0"/>
          <a:p>
            <a:pPr algn="ctr"/>
            <a:endParaRPr lang="en-US"/>
          </a:p>
        </p:txBody>
      </p:sp>
      <p:sp>
        <p:nvSpPr>
          <p:cNvPr id="1048636" name="Rectangle: Rounded Corners 12"/>
          <p:cNvSpPr/>
          <p:nvPr/>
        </p:nvSpPr>
        <p:spPr>
          <a:xfrm>
            <a:off x="6642091" y="2008145"/>
            <a:ext cx="281940" cy="497603"/>
          </a:xfrm>
          <a:prstGeom prst="roundRect"/>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anchor="ctr" rtlCol="0"/>
          <a:p>
            <a:pPr algn="ctr"/>
            <a:endParaRPr lang="en-US"/>
          </a:p>
        </p:txBody>
      </p:sp>
      <p:sp>
        <p:nvSpPr>
          <p:cNvPr id="1048637" name="Rectangle: Rounded Corners 11"/>
          <p:cNvSpPr/>
          <p:nvPr/>
        </p:nvSpPr>
        <p:spPr>
          <a:xfrm>
            <a:off x="2206633" y="2012514"/>
            <a:ext cx="281940" cy="497603"/>
          </a:xfrm>
          <a:prstGeom prst="roundRect"/>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anchor="ctr" rtlCol="0"/>
          <a:p>
            <a:pPr algn="ctr"/>
            <a:endParaRPr lang="en-US"/>
          </a:p>
        </p:txBody>
      </p:sp>
      <p:sp>
        <p:nvSpPr>
          <p:cNvPr id="1048638" name="Rectangle: Rounded Corners 10"/>
          <p:cNvSpPr/>
          <p:nvPr/>
        </p:nvSpPr>
        <p:spPr>
          <a:xfrm>
            <a:off x="6642091" y="1476962"/>
            <a:ext cx="281940" cy="497603"/>
          </a:xfrm>
          <a:prstGeom prst="roundRect"/>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anchor="ctr" rtlCol="0"/>
          <a:p>
            <a:pPr algn="ctr"/>
            <a:endParaRPr lang="en-US"/>
          </a:p>
        </p:txBody>
      </p:sp>
      <p:sp>
        <p:nvSpPr>
          <p:cNvPr id="1048639" name="Rectangle: Rounded Corners 9"/>
          <p:cNvSpPr/>
          <p:nvPr/>
        </p:nvSpPr>
        <p:spPr>
          <a:xfrm>
            <a:off x="2206633" y="1476962"/>
            <a:ext cx="281940" cy="497603"/>
          </a:xfrm>
          <a:prstGeom prst="roundRect"/>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anchor="ctr" rtlCol="0"/>
          <a:p>
            <a:pPr algn="ctr"/>
            <a:endParaRPr lang="en-US"/>
          </a:p>
        </p:txBody>
      </p:sp>
      <p:sp>
        <p:nvSpPr>
          <p:cNvPr id="1048640" name="Google Shape;61;g5fab984687_2_0"/>
          <p:cNvSpPr txBox="1"/>
          <p:nvPr/>
        </p:nvSpPr>
        <p:spPr>
          <a:xfrm>
            <a:off x="123208" y="571500"/>
            <a:ext cx="4448791" cy="430445"/>
          </a:xfrm>
          <a:prstGeom prst="rect"/>
          <a:noFill/>
          <a:ln>
            <a:noFill/>
          </a:ln>
        </p:spPr>
        <p:txBody>
          <a:bodyPr anchor="t" anchorCtr="0" bIns="91425" lIns="91425" rIns="91425" spcFirstLastPara="1" tIns="91425" wrap="square">
            <a:noAutofit/>
          </a:bodyPr>
          <a:ls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a:lstStyle>
          <a:p>
            <a:pPr>
              <a:buSzPts val="2800"/>
            </a:pPr>
            <a:r>
              <a:rPr b="1" dirty="0" sz="1600" lang="en-US">
                <a:solidFill>
                  <a:srgbClr val="213163"/>
                </a:solidFill>
              </a:rPr>
              <a:t>Model Development &amp; Algorithm</a:t>
            </a:r>
          </a:p>
        </p:txBody>
      </p:sp>
      <p:sp>
        <p:nvSpPr>
          <p:cNvPr id="1048641" name="Google Shape;62;g5fab984687_2_0"/>
          <p:cNvSpPr txBox="1"/>
          <p:nvPr/>
        </p:nvSpPr>
        <p:spPr>
          <a:xfrm>
            <a:off x="132397" y="1061211"/>
            <a:ext cx="4386264" cy="386051"/>
          </a:xfrm>
          <a:prstGeom prst="rect"/>
          <a:noFill/>
          <a:ln>
            <a:noFill/>
          </a:ln>
        </p:spPr>
        <p:txBody>
          <a:bodyPr anchor="t" anchorCtr="0" bIns="91425" lIns="91425" rIns="91425" spcFirstLastPara="1" tIns="91425" wrap="square">
            <a:spAutoFit/>
          </a:bodyPr>
          <a:ls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a:lstStyle>
          <a:p>
            <a:pPr>
              <a:spcAft>
                <a:spcPts val="800"/>
              </a:spcAft>
              <a:buClr>
                <a:srgbClr val="213163"/>
              </a:buClr>
            </a:pPr>
            <a:r>
              <a:rPr b="1" dirty="0" lang="en-US"/>
              <a:t>Dataset Description:</a:t>
            </a:r>
          </a:p>
        </p:txBody>
      </p:sp>
      <p:sp>
        <p:nvSpPr>
          <p:cNvPr id="1048642" name="Rectangle: Rounded Corners 4"/>
          <p:cNvSpPr/>
          <p:nvPr/>
        </p:nvSpPr>
        <p:spPr>
          <a:xfrm>
            <a:off x="2257422" y="1510542"/>
            <a:ext cx="4629151" cy="430445"/>
          </a:xfrm>
          <a:prstGeom prst="roundRect"/>
          <a:solidFill>
            <a:srgbClr val="FFD9A7"/>
          </a:solidFill>
          <a:ln w="3175"/>
        </p:spPr>
        <p:style>
          <a:lnRef idx="2">
            <a:schemeClr val="accent1">
              <a:shade val="15000"/>
            </a:schemeClr>
          </a:lnRef>
          <a:fillRef idx="1">
            <a:schemeClr val="accent1"/>
          </a:fillRef>
          <a:effectRef idx="0">
            <a:schemeClr val="accent1"/>
          </a:effectRef>
          <a:fontRef idx="minor">
            <a:schemeClr val="lt1"/>
          </a:fontRef>
        </p:style>
        <p:txBody>
          <a:bodyPr anchor="ctr" rtlCol="0"/>
          <a:p>
            <a:pPr algn="ctr"/>
            <a:r>
              <a:rPr dirty="0" sz="1400" lang="en-US" spc="1">
                <a:solidFill>
                  <a:schemeClr val="tx1"/>
                </a:solidFill>
                <a:latin typeface="IBM Plex Sans"/>
              </a:rPr>
              <a:t>The dataset contains set of Emails.</a:t>
            </a:r>
          </a:p>
        </p:txBody>
      </p:sp>
      <p:sp>
        <p:nvSpPr>
          <p:cNvPr id="1048643" name="Rectangle: Rounded Corners 5"/>
          <p:cNvSpPr/>
          <p:nvPr/>
        </p:nvSpPr>
        <p:spPr>
          <a:xfrm>
            <a:off x="2257422" y="2046094"/>
            <a:ext cx="4629151" cy="430445"/>
          </a:xfrm>
          <a:prstGeom prst="roundRect"/>
          <a:solidFill>
            <a:srgbClr val="FFC981"/>
          </a:solidFill>
          <a:ln w="3175"/>
        </p:spPr>
        <p:style>
          <a:lnRef idx="2">
            <a:schemeClr val="accent1">
              <a:shade val="15000"/>
            </a:schemeClr>
          </a:lnRef>
          <a:fillRef idx="1">
            <a:schemeClr val="accent1"/>
          </a:fillRef>
          <a:effectRef idx="0">
            <a:schemeClr val="accent1"/>
          </a:effectRef>
          <a:fontRef idx="minor">
            <a:schemeClr val="lt1"/>
          </a:fontRef>
        </p:style>
        <p:txBody>
          <a:bodyPr anchor="ctr" rtlCol="0"/>
          <a:p>
            <a:pPr algn="ctr"/>
            <a:r>
              <a:rPr dirty="0" sz="1400" lang="en-US" spc="1">
                <a:solidFill>
                  <a:schemeClr val="tx1"/>
                </a:solidFill>
                <a:latin typeface="IBM Plex Sans"/>
              </a:rPr>
              <a:t>Size of dataset is </a:t>
            </a:r>
            <a:r>
              <a:rPr dirty="0" lang="en-US" spc="1">
                <a:solidFill>
                  <a:schemeClr val="tx1"/>
                </a:solidFill>
                <a:latin typeface="IBM Plex Sans"/>
              </a:rPr>
              <a:t>5572 rows</a:t>
            </a:r>
            <a:endParaRPr dirty="0" sz="1400" lang="en-US" spc="1">
              <a:solidFill>
                <a:schemeClr val="tx1"/>
              </a:solidFill>
              <a:latin typeface="IBM Plex Sans"/>
            </a:endParaRPr>
          </a:p>
        </p:txBody>
      </p:sp>
      <p:sp>
        <p:nvSpPr>
          <p:cNvPr id="1048644" name="Rectangle: Rounded Corners 6"/>
          <p:cNvSpPr/>
          <p:nvPr/>
        </p:nvSpPr>
        <p:spPr>
          <a:xfrm>
            <a:off x="2257422" y="2581647"/>
            <a:ext cx="4629151" cy="430445"/>
          </a:xfrm>
          <a:prstGeom prst="roundRect"/>
          <a:solidFill>
            <a:srgbClr val="FFC679"/>
          </a:solidFill>
          <a:ln w="3175"/>
        </p:spPr>
        <p:style>
          <a:lnRef idx="2">
            <a:schemeClr val="accent1">
              <a:shade val="15000"/>
            </a:schemeClr>
          </a:lnRef>
          <a:fillRef idx="1">
            <a:schemeClr val="accent1"/>
          </a:fillRef>
          <a:effectRef idx="0">
            <a:schemeClr val="accent1"/>
          </a:effectRef>
          <a:fontRef idx="minor">
            <a:schemeClr val="lt1"/>
          </a:fontRef>
        </p:style>
        <p:txBody>
          <a:bodyPr anchor="ctr" rtlCol="0"/>
          <a:p>
            <a:pPr algn="ctr"/>
            <a:r>
              <a:rPr dirty="0" sz="1400" lang="en-US" spc="1">
                <a:solidFill>
                  <a:schemeClr val="tx1"/>
                </a:solidFill>
                <a:latin typeface="IBM Plex Sans"/>
              </a:rPr>
              <a:t>Categorized into two classes</a:t>
            </a:r>
          </a:p>
        </p:txBody>
      </p:sp>
      <p:sp>
        <p:nvSpPr>
          <p:cNvPr id="1048645" name="Rectangle: Rounded Corners 7"/>
          <p:cNvSpPr/>
          <p:nvPr/>
        </p:nvSpPr>
        <p:spPr>
          <a:xfrm>
            <a:off x="2257422" y="3117199"/>
            <a:ext cx="4629151" cy="430445"/>
          </a:xfrm>
          <a:prstGeom prst="roundRect"/>
          <a:solidFill>
            <a:srgbClr val="FFC475"/>
          </a:solidFill>
          <a:ln w="3175"/>
        </p:spPr>
        <p:style>
          <a:lnRef idx="2">
            <a:schemeClr val="accent1">
              <a:shade val="15000"/>
            </a:schemeClr>
          </a:lnRef>
          <a:fillRef idx="1">
            <a:schemeClr val="accent1"/>
          </a:fillRef>
          <a:effectRef idx="0">
            <a:schemeClr val="accent1"/>
          </a:effectRef>
          <a:fontRef idx="minor">
            <a:schemeClr val="lt1"/>
          </a:fontRef>
        </p:style>
        <p:txBody>
          <a:bodyPr anchor="ctr" rtlCol="0"/>
          <a:p>
            <a:pPr algn="ctr"/>
            <a:r>
              <a:rPr dirty="0" sz="1400" lang="en-US" spc="1">
                <a:solidFill>
                  <a:schemeClr val="tx1"/>
                </a:solidFill>
                <a:latin typeface="IBM Plex Sans"/>
              </a:rPr>
              <a:t>Spam, Ham</a:t>
            </a:r>
          </a:p>
        </p:txBody>
      </p:sp>
      <p:sp>
        <p:nvSpPr>
          <p:cNvPr id="1048646" name="Rectangle: Rounded Corners 8"/>
          <p:cNvSpPr/>
          <p:nvPr/>
        </p:nvSpPr>
        <p:spPr>
          <a:xfrm>
            <a:off x="2257422" y="3652752"/>
            <a:ext cx="4629151" cy="430445"/>
          </a:xfrm>
          <a:prstGeom prst="roundRect"/>
          <a:solidFill>
            <a:srgbClr val="FFB757"/>
          </a:solidFill>
          <a:ln w="3175"/>
        </p:spPr>
        <p:style>
          <a:lnRef idx="2">
            <a:schemeClr val="accent1">
              <a:shade val="15000"/>
            </a:schemeClr>
          </a:lnRef>
          <a:fillRef idx="1">
            <a:schemeClr val="accent1"/>
          </a:fillRef>
          <a:effectRef idx="0">
            <a:schemeClr val="accent1"/>
          </a:effectRef>
          <a:fontRef idx="minor">
            <a:schemeClr val="lt1"/>
          </a:fontRef>
        </p:style>
        <p:txBody>
          <a:bodyPr anchor="ctr" rtlCol="0"/>
          <a:p>
            <a:pPr algn="ctr"/>
            <a:r>
              <a:rPr dirty="0" sz="1400" lang="en-US" spc="1">
                <a:solidFill>
                  <a:schemeClr val="tx1"/>
                </a:solidFill>
                <a:latin typeface="IBM Plex Sans"/>
              </a:rPr>
              <a:t>Each class has around </a:t>
            </a:r>
            <a:r>
              <a:rPr dirty="0" lang="en-US" spc="1">
                <a:solidFill>
                  <a:schemeClr val="tx1"/>
                </a:solidFill>
                <a:latin typeface="IBM Plex Sans"/>
              </a:rPr>
              <a:t>2780 sentences</a:t>
            </a:r>
            <a:endParaRPr dirty="0" sz="1400" lang="en-US" spc="1">
              <a:solidFill>
                <a:schemeClr val="tx1"/>
              </a:solidFill>
              <a:latin typeface="IBM Plex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69" name=""/>
        <p:cNvGrpSpPr/>
        <p:nvPr/>
      </p:nvGrpSpPr>
      <p:grpSpPr>
        <a:xfrm>
          <a:off x="0" y="0"/>
          <a:ext cx="0" cy="0"/>
          <a:chOff x="0" y="0"/>
          <a:chExt cx="0" cy="0"/>
        </a:xfrm>
      </p:grpSpPr>
      <p:sp>
        <p:nvSpPr>
          <p:cNvPr id="1048650" name="Google Shape;61;g5fab984687_2_0"/>
          <p:cNvSpPr txBox="1"/>
          <p:nvPr/>
        </p:nvSpPr>
        <p:spPr>
          <a:xfrm>
            <a:off x="123209" y="573002"/>
            <a:ext cx="4448792" cy="322263"/>
          </a:xfrm>
          <a:prstGeom prst="rect"/>
          <a:noFill/>
          <a:ln>
            <a:noFill/>
          </a:ln>
        </p:spPr>
        <p:txBody>
          <a:bodyPr anchor="t" anchorCtr="0" bIns="91425" lIns="91425" rIns="91425" spcFirstLastPara="1" tIns="91425" wrap="square">
            <a:noAutofit/>
          </a:bodyPr>
          <a:ls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a:lstStyle>
          <a:p>
            <a:pPr>
              <a:buSzPts val="2800"/>
            </a:pPr>
            <a:r>
              <a:rPr b="1" dirty="0" sz="1600" lang="en-US">
                <a:solidFill>
                  <a:srgbClr val="213163"/>
                </a:solidFill>
              </a:rPr>
              <a:t>Model Development &amp; Algorithm</a:t>
            </a:r>
          </a:p>
        </p:txBody>
      </p:sp>
      <p:sp>
        <p:nvSpPr>
          <p:cNvPr id="1048651" name="Google Shape;62;g5fab984687_2_0"/>
          <p:cNvSpPr txBox="1"/>
          <p:nvPr/>
        </p:nvSpPr>
        <p:spPr>
          <a:xfrm>
            <a:off x="123208" y="1478492"/>
            <a:ext cx="7557752" cy="2989549"/>
          </a:xfrm>
          <a:prstGeom prst="rect"/>
          <a:noFill/>
          <a:ln>
            <a:noFill/>
          </a:ln>
        </p:spPr>
        <p:txBody>
          <a:bodyPr anchor="t" anchorCtr="0" bIns="91425" lIns="91425" rIns="91425" spcFirstLastPara="1" tIns="91425" wrap="square">
            <a:spAutoFit/>
          </a:bodyPr>
          <a:ls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a:lstStyle>
          <a:p>
            <a:pPr algn="l"/>
            <a:r>
              <a:rPr b="0" dirty="0" i="0" lang="en-IN">
                <a:solidFill>
                  <a:schemeClr val="tx1"/>
                </a:solidFill>
                <a:effectLst/>
                <a:latin typeface="Söhne"/>
              </a:rPr>
              <a:t>Algorithm:</a:t>
            </a:r>
          </a:p>
          <a:p>
            <a:pPr algn="l">
              <a:buFont typeface="+mj-lt"/>
              <a:buAutoNum type="arabicPeriod"/>
            </a:pPr>
            <a:r>
              <a:rPr b="1" dirty="0" i="0" lang="en-IN">
                <a:solidFill>
                  <a:schemeClr val="tx1"/>
                </a:solidFill>
                <a:effectLst/>
                <a:latin typeface="Söhne"/>
              </a:rPr>
              <a:t>Input:</a:t>
            </a:r>
            <a:r>
              <a:rPr b="0" dirty="0" i="0" lang="en-IN">
                <a:solidFill>
                  <a:schemeClr val="tx1"/>
                </a:solidFill>
                <a:effectLst/>
                <a:latin typeface="Söhne"/>
              </a:rPr>
              <a:t> Email text data</a:t>
            </a:r>
          </a:p>
          <a:p>
            <a:pPr algn="l">
              <a:buFont typeface="+mj-lt"/>
              <a:buAutoNum type="arabicPeriod"/>
            </a:pPr>
            <a:r>
              <a:rPr b="1" dirty="0" i="0" lang="en-IN">
                <a:solidFill>
                  <a:schemeClr val="tx1"/>
                </a:solidFill>
                <a:effectLst/>
                <a:latin typeface="Söhne"/>
              </a:rPr>
              <a:t>Output:</a:t>
            </a:r>
            <a:r>
              <a:rPr b="0" dirty="0" i="0" lang="en-IN">
                <a:solidFill>
                  <a:schemeClr val="tx1"/>
                </a:solidFill>
                <a:effectLst/>
                <a:latin typeface="Söhne"/>
              </a:rPr>
              <a:t> Spam or non-spam (ham) classification</a:t>
            </a:r>
          </a:p>
          <a:p>
            <a:pPr algn="l"/>
            <a:r>
              <a:rPr b="0" dirty="0" i="0" lang="en-IN">
                <a:solidFill>
                  <a:schemeClr val="tx1"/>
                </a:solidFill>
                <a:effectLst/>
                <a:latin typeface="Söhne"/>
              </a:rPr>
              <a:t>Algorithm Steps:</a:t>
            </a:r>
          </a:p>
          <a:p>
            <a:pPr algn="l">
              <a:buFont typeface="Arial" panose="020B0604020202020204" pitchFamily="34" charset="0"/>
              <a:buChar char="•"/>
            </a:pPr>
            <a:r>
              <a:rPr b="0" dirty="0" i="0" lang="en-IN">
                <a:solidFill>
                  <a:schemeClr val="tx1"/>
                </a:solidFill>
                <a:effectLst/>
                <a:latin typeface="Söhne"/>
              </a:rPr>
              <a:t>Preprocess the email text data (e.g., remove stop words, tokenize).</a:t>
            </a:r>
          </a:p>
          <a:p>
            <a:pPr algn="l">
              <a:buFont typeface="Arial" panose="020B0604020202020204" pitchFamily="34" charset="0"/>
              <a:buChar char="•"/>
            </a:pPr>
            <a:r>
              <a:rPr b="0" dirty="0" i="0" lang="en-IN">
                <a:solidFill>
                  <a:schemeClr val="tx1"/>
                </a:solidFill>
                <a:effectLst/>
                <a:latin typeface="Söhne"/>
              </a:rPr>
              <a:t>Extract features from the pre-processed text data (e.g., TF-IDF, N-grams).</a:t>
            </a:r>
          </a:p>
          <a:p>
            <a:pPr algn="l">
              <a:buFont typeface="Arial" panose="020B0604020202020204" pitchFamily="34" charset="0"/>
              <a:buChar char="•"/>
            </a:pPr>
            <a:r>
              <a:rPr b="0" dirty="0" i="0" lang="en-IN">
                <a:solidFill>
                  <a:schemeClr val="tx1"/>
                </a:solidFill>
                <a:effectLst/>
                <a:latin typeface="Söhne"/>
              </a:rPr>
              <a:t>Train a machine learning model on the extracted features (e.g., logistic regression, SVM, naive Bayes).</a:t>
            </a:r>
          </a:p>
          <a:p>
            <a:pPr algn="l">
              <a:buFont typeface="Arial" panose="020B0604020202020204" pitchFamily="34" charset="0"/>
              <a:buChar char="•"/>
            </a:pPr>
            <a:r>
              <a:rPr b="0" dirty="0" i="0" lang="en-IN">
                <a:solidFill>
                  <a:schemeClr val="tx1"/>
                </a:solidFill>
                <a:effectLst/>
                <a:latin typeface="Söhne"/>
              </a:rPr>
              <a:t>Evaluate the trained model on a test dataset using metrics such as accuracy, precision, recall, and F1 score.</a:t>
            </a:r>
          </a:p>
          <a:p>
            <a:pPr algn="l">
              <a:buFont typeface="Arial" panose="020B0604020202020204" pitchFamily="34" charset="0"/>
              <a:buChar char="•"/>
            </a:pPr>
            <a:r>
              <a:rPr b="0" dirty="0" i="0" lang="en-IN">
                <a:solidFill>
                  <a:schemeClr val="tx1"/>
                </a:solidFill>
                <a:effectLst/>
                <a:latin typeface="Söhne"/>
              </a:rPr>
              <a:t>Fine-tune the model by experimenting with different preprocessing techniques, feature extraction methods, and model parameters to improve performance.</a:t>
            </a:r>
          </a:p>
          <a:p>
            <a:pPr algn="l">
              <a:buFont typeface="Arial" panose="020B0604020202020204" pitchFamily="34" charset="0"/>
              <a:buChar char="•"/>
            </a:pPr>
            <a:r>
              <a:rPr b="0" dirty="0" i="0" lang="en-IN">
                <a:solidFill>
                  <a:schemeClr val="tx1"/>
                </a:solidFill>
                <a:effectLst/>
                <a:latin typeface="Söhne"/>
              </a:rPr>
              <a:t>Deploy the trained model as a spam detection system for real-world use.</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72" name=""/>
        <p:cNvGrpSpPr/>
        <p:nvPr/>
      </p:nvGrpSpPr>
      <p:grpSpPr>
        <a:xfrm>
          <a:off x="0" y="0"/>
          <a:ext cx="0" cy="0"/>
          <a:chOff x="0" y="0"/>
          <a:chExt cx="0" cy="0"/>
        </a:xfrm>
      </p:grpSpPr>
      <p:sp>
        <p:nvSpPr>
          <p:cNvPr id="1048655" name="Google Shape;61;g5fab984687_2_0"/>
          <p:cNvSpPr txBox="1"/>
          <p:nvPr/>
        </p:nvSpPr>
        <p:spPr>
          <a:xfrm>
            <a:off x="123208" y="573002"/>
            <a:ext cx="4448791" cy="322263"/>
          </a:xfrm>
          <a:prstGeom prst="rect"/>
          <a:noFill/>
          <a:ln>
            <a:noFill/>
          </a:ln>
        </p:spPr>
        <p:txBody>
          <a:bodyPr anchor="t" anchorCtr="0" bIns="91425" lIns="91425" rIns="91425" spcFirstLastPara="1" tIns="91425" wrap="square">
            <a:noAutofit/>
          </a:bodyPr>
          <a:ls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a:lstStyle>
          <a:p>
            <a:pPr>
              <a:buSzPts val="2800"/>
            </a:pPr>
            <a:r>
              <a:rPr b="1" dirty="0" sz="1600" lang="en-US">
                <a:solidFill>
                  <a:srgbClr val="213163"/>
                </a:solidFill>
              </a:rPr>
              <a:t>Result</a:t>
            </a:r>
          </a:p>
        </p:txBody>
      </p:sp>
      <p:pic>
        <p:nvPicPr>
          <p:cNvPr id="2097167" name="Picture 6"/>
          <p:cNvPicPr>
            <a:picLocks noChangeAspect="1"/>
          </p:cNvPicPr>
          <p:nvPr/>
        </p:nvPicPr>
        <p:blipFill rotWithShape="1">
          <a:blip xmlns:r="http://schemas.openxmlformats.org/officeDocument/2006/relationships" r:embed="rId1"/>
          <a:srcRect l="4876" t="45986" r="15785" b="8908"/>
          <a:stretch>
            <a:fillRect/>
          </a:stretch>
        </p:blipFill>
        <p:spPr>
          <a:xfrm>
            <a:off x="642347" y="1411746"/>
            <a:ext cx="7254744" cy="2850416"/>
          </a:xfrm>
          <a:prstGeom prst="rec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75" name=""/>
        <p:cNvGrpSpPr/>
        <p:nvPr/>
      </p:nvGrpSpPr>
      <p:grpSpPr>
        <a:xfrm>
          <a:off x="0" y="0"/>
          <a:ext cx="0" cy="0"/>
          <a:chOff x="0" y="0"/>
          <a:chExt cx="0" cy="0"/>
        </a:xfrm>
      </p:grpSpPr>
      <p:sp>
        <p:nvSpPr>
          <p:cNvPr id="1048659" name="Google Shape;61;g5fab984687_2_0"/>
          <p:cNvSpPr txBox="1"/>
          <p:nvPr/>
        </p:nvSpPr>
        <p:spPr>
          <a:xfrm>
            <a:off x="123208" y="573002"/>
            <a:ext cx="4448791" cy="322263"/>
          </a:xfrm>
          <a:prstGeom prst="rect"/>
          <a:noFill/>
          <a:ln>
            <a:noFill/>
          </a:ln>
        </p:spPr>
        <p:txBody>
          <a:bodyPr anchor="t" anchorCtr="0" bIns="91425" lIns="91425" rIns="91425" spcFirstLastPara="1" tIns="91425" wrap="square">
            <a:noAutofit/>
          </a:bodyPr>
          <a:ls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a:lstStyle>
          <a:p>
            <a:pPr>
              <a:buSzPts val="2800"/>
            </a:pPr>
            <a:r>
              <a:rPr b="1" dirty="0" sz="1600" lang="en-US">
                <a:solidFill>
                  <a:srgbClr val="213163"/>
                </a:solidFill>
              </a:rPr>
              <a:t>Future Scope</a:t>
            </a:r>
          </a:p>
        </p:txBody>
      </p:sp>
      <p:sp>
        <p:nvSpPr>
          <p:cNvPr id="1048660" name="Google Shape;62;g5fab984687_2_0"/>
          <p:cNvSpPr txBox="1"/>
          <p:nvPr/>
        </p:nvSpPr>
        <p:spPr>
          <a:xfrm>
            <a:off x="185737" y="1061211"/>
            <a:ext cx="4386264" cy="3853150"/>
          </a:xfrm>
          <a:prstGeom prst="rect"/>
          <a:noFill/>
          <a:ln>
            <a:noFill/>
          </a:ln>
        </p:spPr>
        <p:txBody>
          <a:bodyPr anchor="t" anchorCtr="0" bIns="91425" lIns="91425" rIns="91425" spcFirstLastPara="1" tIns="91425" wrap="square">
            <a:spAutoFit/>
          </a:bodyPr>
          <a:ls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a:lstStyle>
          <a:p>
            <a:pPr algn="l">
              <a:buFont typeface="+mj-lt"/>
              <a:buAutoNum type="arabicPeriod"/>
            </a:pPr>
            <a:r>
              <a:rPr b="1" dirty="0" i="0" lang="en-US">
                <a:solidFill>
                  <a:schemeClr val="tx1"/>
                </a:solidFill>
                <a:effectLst/>
                <a:latin typeface="Söhne"/>
              </a:rPr>
              <a:t>Advanced Machine Learning Techniques:</a:t>
            </a:r>
            <a:r>
              <a:rPr b="0" dirty="0" i="0" lang="en-US">
                <a:solidFill>
                  <a:schemeClr val="tx1"/>
                </a:solidFill>
                <a:effectLst/>
                <a:latin typeface="Söhne"/>
              </a:rPr>
              <a:t> Explore advanced machine learning techniques such as deep learning, ensemble methods, and natural language processing (NLP) to improve the accuracy and efficiency of spam email detection.</a:t>
            </a:r>
          </a:p>
          <a:p>
            <a:pPr algn="l">
              <a:buFont typeface="+mj-lt"/>
              <a:buAutoNum type="arabicPeriod"/>
            </a:pPr>
            <a:r>
              <a:rPr b="1" dirty="0" i="0" lang="en-US">
                <a:solidFill>
                  <a:schemeClr val="tx1"/>
                </a:solidFill>
                <a:effectLst/>
                <a:latin typeface="Söhne"/>
              </a:rPr>
              <a:t>Real-Time Detection:</a:t>
            </a:r>
            <a:r>
              <a:rPr b="0" dirty="0" i="0" lang="en-US">
                <a:solidFill>
                  <a:schemeClr val="tx1"/>
                </a:solidFill>
                <a:effectLst/>
                <a:latin typeface="Söhne"/>
              </a:rPr>
              <a:t> Develop real-time spam detection systems that can quickly identify and filter out spam emails as they are received, providing users with immediate protection.</a:t>
            </a:r>
          </a:p>
          <a:p>
            <a:pPr algn="l">
              <a:buFont typeface="+mj-lt"/>
              <a:buAutoNum type="arabicPeriod"/>
            </a:pPr>
            <a:r>
              <a:rPr b="1" dirty="0" i="0" lang="en-US">
                <a:solidFill>
                  <a:schemeClr val="tx1"/>
                </a:solidFill>
                <a:effectLst/>
                <a:latin typeface="Söhne"/>
              </a:rPr>
              <a:t>User Feedback Integration:</a:t>
            </a:r>
            <a:r>
              <a:rPr b="0" dirty="0" i="0" lang="en-US">
                <a:solidFill>
                  <a:schemeClr val="tx1"/>
                </a:solidFill>
                <a:effectLst/>
                <a:latin typeface="Söhne"/>
              </a:rPr>
              <a:t> Incorporate user feedback into the spam detection system to continuously improve its performance and adapt to new spamming techniques.</a:t>
            </a:r>
          </a:p>
          <a:p>
            <a:pPr algn="l">
              <a:buFont typeface="+mj-lt"/>
              <a:buAutoNum type="arabicPeriod"/>
            </a:pPr>
            <a:r>
              <a:rPr b="1" dirty="0" i="0" lang="en-US">
                <a:solidFill>
                  <a:schemeClr val="tx1"/>
                </a:solidFill>
                <a:effectLst/>
                <a:latin typeface="Söhne"/>
              </a:rPr>
              <a:t>Multimodal Detection:</a:t>
            </a:r>
            <a:r>
              <a:rPr b="0" dirty="0" i="0" lang="en-US">
                <a:solidFill>
                  <a:schemeClr val="tx1"/>
                </a:solidFill>
                <a:effectLst/>
                <a:latin typeface="Söhne"/>
              </a:rPr>
              <a:t> Combine text-based features with other modalities such as images and metadata to improve the detection of sophisticated spam emails.</a:t>
            </a:r>
          </a:p>
        </p:txBody>
      </p:sp>
      <p:pic>
        <p:nvPicPr>
          <p:cNvPr id="2097168" name="Picture 2" descr="Abstract background with futuristic elements"/>
          <p:cNvPicPr>
            <a:picLocks noChangeAspect="1" noChangeArrowheads="1"/>
          </p:cNvPicPr>
          <p:nvPr/>
        </p:nvPicPr>
        <p:blipFill>
          <a:blip xmlns:r="http://schemas.openxmlformats.org/officeDocument/2006/relationships" r:embed="rId1"/>
          <a:srcRect/>
          <a:stretch>
            <a:fillRect/>
          </a:stretch>
        </p:blipFill>
        <p:spPr bwMode="auto">
          <a:xfrm>
            <a:off x="4792980" y="1070342"/>
            <a:ext cx="4045195" cy="2694642"/>
          </a:xfrm>
          <a:prstGeom prst="rect"/>
          <a:noFill/>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78" name=""/>
        <p:cNvGrpSpPr/>
        <p:nvPr/>
      </p:nvGrpSpPr>
      <p:grpSpPr>
        <a:xfrm>
          <a:off x="0" y="0"/>
          <a:ext cx="0" cy="0"/>
          <a:chOff x="0" y="0"/>
          <a:chExt cx="0" cy="0"/>
        </a:xfrm>
      </p:grpSpPr>
      <p:sp>
        <p:nvSpPr>
          <p:cNvPr id="1048664" name="Google Shape;61;g5fab984687_2_0"/>
          <p:cNvSpPr txBox="1"/>
          <p:nvPr/>
        </p:nvSpPr>
        <p:spPr>
          <a:xfrm>
            <a:off x="123208" y="573002"/>
            <a:ext cx="4448791" cy="322263"/>
          </a:xfrm>
          <a:prstGeom prst="rect"/>
          <a:noFill/>
          <a:ln>
            <a:noFill/>
          </a:ln>
        </p:spPr>
        <p:txBody>
          <a:bodyPr anchor="t" anchorCtr="0" bIns="91425" lIns="91425" rIns="91425" spcFirstLastPara="1" tIns="91425" wrap="square">
            <a:noAutofit/>
          </a:bodyPr>
          <a:ls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a:lstStyle>
          <a:p>
            <a:pPr>
              <a:buSzPts val="2800"/>
            </a:pPr>
            <a:r>
              <a:rPr b="1" dirty="0" sz="1600" lang="en-US">
                <a:solidFill>
                  <a:srgbClr val="213163"/>
                </a:solidFill>
              </a:rPr>
              <a:t>Video of the Project</a:t>
            </a:r>
          </a:p>
        </p:txBody>
      </p:sp>
      <p:pic>
        <p:nvPicPr>
          <p:cNvPr id="2097169" name=""/>
          <p:cNvPicPr>
            <a:picLocks/>
          </p:cNvPicPr>
          <p:nvPr>
            <a:videoFile r:link="rId1"/>
            <p:extLst>
              <p:ext uri="{DAA4B4D4-6D71-4841-9C94-3DE7FCFB9230}">
                <p14:media xmlns:p14="http://schemas.microsoft.com/office/powerpoint/2010/main" r:embed="rId2"/>
              </p:ext>
            </p:extLst>
          </p:nvPr>
        </p:nvPicPr>
        <p:blipFill>
          <a:blip xmlns:r="http://schemas.openxmlformats.org/officeDocument/2006/relationships" r:embed="rId3"/>
          <a:stretch>
            <a:fillRect/>
          </a:stretch>
        </p:blipFill>
        <p:spPr>
          <a:xfrm rot="0">
            <a:off x="907486" y="1374401"/>
            <a:ext cx="7329028" cy="3307782"/>
          </a:xfrm>
          <a:prstGeom prst="rect"/>
        </p:spPr>
      </p:pic>
    </p:spTree>
  </p:cSld>
  <p:clrMapOvr>
    <a:masterClrMapping/>
  </p:clrMapOvr>
  <p:timing>
    <p:tnLst>
      <p:par>
        <p:cTn dur="indefinite" id="1" nodeType="tmRoot" restart="never">
          <p:childTnLst>
            <p:seq concurrent="1" nextAc="seek">
              <p:cTn evtFilter="cancelBubble" fill="hold" id="2" nodeType="interactiveSeq" restart="whenNotActive">
                <p:stCondLst>
                  <p:cond evt="onClick" delay="0">
                    <p:tgtEl>
                      <p:spTgt spid="2097169">
                        <p:txEl>
                          <p:charRg st="0" end="0"/>
                        </p:txEl>
                      </p:spTgt>
                    </p:tgtEl>
                  </p:cond>
                </p:stCondLst>
                <p:endSync evt="end" delay="0">
                  <p:rtn val="all"/>
                </p:endSync>
                <p:childTnLst>
                  <p:par>
                    <p:cTn fill="hold" id="3">
                      <p:stCondLst>
                        <p:cond delay="indefinite"/>
                      </p:stCondLst>
                      <p:childTnLst>
                        <p:par>
                          <p:cTn fill="hold" id="4">
                            <p:stCondLst>
                              <p:cond delay="0"/>
                            </p:stCondLst>
                            <p:childTnLst>
                              <p:par>
                                <p:cTn fill="hold" id="5" nodeType="clickEffect" presetClass="mediacall" presetID="1" presetSubtype="0">
                                  <p:stCondLst>
                                    <p:cond delay="0"/>
                                  </p:stCondLst>
                                  <p:childTnLst>
                                    <p:cmd type="call" cmd="playFrom(0.0)">
                                      <p:cBhvr additive="base">
                                        <p:cTn dur="1" fill="hold" id="6"/>
                                        <p:tgtEl>
                                          <p:spTgt spid="2097169"/>
                                        </p:tgtEl>
                                      </p:cBhvr>
                                    </p:cmd>
                                  </p:childTnLst>
                                </p:cTn>
                              </p:par>
                            </p:childTnLst>
                          </p:cTn>
                        </p:par>
                      </p:childTnLst>
                    </p:cTn>
                  </p:par>
                </p:childTnLst>
              </p:cTn>
              <p:nextCondLst>
                <p:cond evt="onClick" delay="0">
                  <p:tgtEl>
                    <p:spTgt spid="2097169">
                      <p:txEl>
                        <p:charRg st="0" end="0"/>
                      </p:txEl>
                    </p:spTgt>
                  </p:tgtEl>
                </p:cond>
              </p:nextCondLst>
            </p:seq>
            <p:video fullScrn="0">
              <p:cMediaNode vol="50000">
                <p:cTn display="1" fill="hold" id="7">
                  <p:stCondLst>
                    <p:cond delay="indefinite"/>
                  </p:stCondLst>
                  <p:endCondLst>
                    <p:cond evt="onNext">
                      <p:tgtEl>
                        <p:sldTgt/>
                      </p:tgtEl>
                    </p:cond>
                    <p:cond evt="onPrev">
                      <p:tgtEl>
                        <p:sldTgt/>
                      </p:tgtEl>
                    </p:cond>
                  </p:endCondLst>
                </p:cTn>
                <p:tgtEl>
                  <p:spTgt spid="2097169"/>
                </p:tgtEl>
              </p:cMediaNode>
            </p:vide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81" name=""/>
        <p:cNvGrpSpPr/>
        <p:nvPr/>
      </p:nvGrpSpPr>
      <p:grpSpPr>
        <a:xfrm>
          <a:off x="0" y="0"/>
          <a:ext cx="0" cy="0"/>
          <a:chOff x="0" y="0"/>
          <a:chExt cx="0" cy="0"/>
        </a:xfrm>
      </p:grpSpPr>
      <p:sp>
        <p:nvSpPr>
          <p:cNvPr id="1048668" name="Google Shape;61;g5fab984687_2_0"/>
          <p:cNvSpPr txBox="1"/>
          <p:nvPr/>
        </p:nvSpPr>
        <p:spPr>
          <a:xfrm>
            <a:off x="123209" y="573002"/>
            <a:ext cx="2936082" cy="322263"/>
          </a:xfrm>
          <a:prstGeom prst="rect"/>
          <a:noFill/>
          <a:ln>
            <a:noFill/>
          </a:ln>
        </p:spPr>
        <p:txBody>
          <a:bodyPr anchor="t" anchorCtr="0" bIns="91425" lIns="91425" rIns="91425" spcFirstLastPara="1" tIns="91425" wrap="square">
            <a:noAutofit/>
          </a:bodyPr>
          <a:ls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a:lstStyle>
          <a:p>
            <a:pPr>
              <a:buSzPts val="2800"/>
            </a:pPr>
            <a:r>
              <a:rPr b="1" dirty="0" sz="1600" lang="en-US">
                <a:solidFill>
                  <a:srgbClr val="213163"/>
                </a:solidFill>
              </a:rPr>
              <a:t>Conclusion</a:t>
            </a:r>
            <a:endParaRPr dirty="0" sz="1600" lang="en-US">
              <a:solidFill>
                <a:srgbClr val="213163"/>
              </a:solidFill>
            </a:endParaRPr>
          </a:p>
        </p:txBody>
      </p:sp>
      <p:sp>
        <p:nvSpPr>
          <p:cNvPr id="1048669" name="Google Shape;62;g5fab984687_2_0"/>
          <p:cNvSpPr txBox="1"/>
          <p:nvPr/>
        </p:nvSpPr>
        <p:spPr>
          <a:xfrm>
            <a:off x="185737" y="1061211"/>
            <a:ext cx="4386264" cy="3738849"/>
          </a:xfrm>
          <a:prstGeom prst="rect"/>
          <a:noFill/>
          <a:ln>
            <a:noFill/>
          </a:ln>
        </p:spPr>
        <p:txBody>
          <a:bodyPr anchor="t" anchorCtr="0" bIns="91425" lIns="91425" rIns="91425" spcFirstLastPara="1" tIns="91425" wrap="square">
            <a:spAutoFit/>
          </a:bodyPr>
          <a:ls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a:lstStyle>
          <a:p>
            <a:pPr indent="-173736" marL="173736">
              <a:spcAft>
                <a:spcPts val="800"/>
              </a:spcAft>
              <a:buClr>
                <a:srgbClr val="213163"/>
              </a:buClr>
              <a:buFont typeface="Arial" panose="020B0604020202020204" pitchFamily="34" charset="0"/>
              <a:buChar char="•"/>
            </a:pPr>
            <a:r>
              <a:rPr b="0" dirty="0" i="0" lang="en-US">
                <a:solidFill>
                  <a:schemeClr val="tx1"/>
                </a:solidFill>
                <a:effectLst/>
                <a:latin typeface="Söhne"/>
              </a:rPr>
              <a:t>In conclusion, our project on spam email detection using machine learning techniques has shown promising results in automatically identifying and filtering out unwanted emails. By leveraging machine learning models such as logistic regression, support vector machines (SVM), and naive Bayes classifiers, we could effectively classify emails as spam or non-spam (ham).</a:t>
            </a:r>
          </a:p>
          <a:p>
            <a:pPr indent="-173736" marL="173736">
              <a:spcAft>
                <a:spcPts val="800"/>
              </a:spcAft>
              <a:buClr>
                <a:srgbClr val="213163"/>
              </a:buClr>
              <a:buFont typeface="Arial" panose="020B0604020202020204" pitchFamily="34" charset="0"/>
              <a:buChar char="•"/>
            </a:pPr>
            <a:r>
              <a:rPr b="0" dirty="0" i="0" lang="en-US">
                <a:solidFill>
                  <a:schemeClr val="tx1"/>
                </a:solidFill>
                <a:effectLst/>
                <a:latin typeface="Söhne"/>
              </a:rPr>
              <a:t>Moving forward, there is potential to enhance this system by exploring advanced machine learning techniques, implementing real-time detection, and incorporating user feedback. These improvements could further enhance the accuracy and efficiency of spam email detection systems, ultimately improving user experience and security.</a:t>
            </a:r>
            <a:endParaRPr dirty="0" lang="en-US">
              <a:solidFill>
                <a:schemeClr val="tx1"/>
              </a:solidFill>
            </a:endParaRPr>
          </a:p>
        </p:txBody>
      </p:sp>
      <p:pic>
        <p:nvPicPr>
          <p:cNvPr id="2097170" name="Picture 2" descr="A pen and papers with check marks  Description automatically generated"/>
          <p:cNvPicPr>
            <a:picLocks noChangeAspect="1" noChangeArrowheads="1"/>
          </p:cNvPicPr>
          <p:nvPr/>
        </p:nvPicPr>
        <p:blipFill>
          <a:blip xmlns:r="http://schemas.openxmlformats.org/officeDocument/2006/relationships" r:embed="rId1"/>
          <a:srcRect/>
          <a:stretch>
            <a:fillRect/>
          </a:stretch>
        </p:blipFill>
        <p:spPr bwMode="auto">
          <a:xfrm>
            <a:off x="4730201" y="1061211"/>
            <a:ext cx="4174722" cy="2945130"/>
          </a:xfrm>
          <a:prstGeom prst="rect"/>
          <a:noFill/>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84" name="Shape 60"/>
        <p:cNvGrpSpPr/>
        <p:nvPr/>
      </p:nvGrpSpPr>
      <p:grpSpPr>
        <a:xfrm>
          <a:off x="0" y="0"/>
          <a:ext cx="0" cy="0"/>
          <a:chOff x="0" y="0"/>
          <a:chExt cx="0" cy="0"/>
        </a:xfrm>
      </p:grpSpPr>
      <p:sp>
        <p:nvSpPr>
          <p:cNvPr id="1048673" name="TextBox 2"/>
          <p:cNvSpPr txBox="1"/>
          <p:nvPr/>
        </p:nvSpPr>
        <p:spPr>
          <a:xfrm>
            <a:off x="134935" y="1052956"/>
            <a:ext cx="8734745" cy="1259839"/>
          </a:xfrm>
          <a:prstGeom prst="rect"/>
          <a:noFill/>
        </p:spPr>
        <p:txBody>
          <a:bodyPr anchor="t" bIns="45720" lIns="91440" rIns="91440" tIns="45720" wrap="square">
            <a:spAutoFit/>
          </a:bodyPr>
          <a:p>
            <a:pPr algn="l" fontAlgn="base" indent="-173736" marL="173736" rtl="0">
              <a:spcAft>
                <a:spcPts val="800"/>
              </a:spcAft>
              <a:buClr>
                <a:srgbClr val="213163"/>
              </a:buClr>
              <a:buFont typeface="Arial" panose="020B0604020202020204" pitchFamily="34" charset="0"/>
              <a:buChar char="•"/>
            </a:pPr>
            <a:r>
              <a:rPr b="0" dirty="0" i="0" lang="en-US">
                <a:solidFill>
                  <a:srgbClr val="0000FF"/>
                </a:solidFill>
                <a:effectLst/>
                <a:hlinkClick r:id="rId1"/>
              </a:rPr>
              <a:t>https://www.coursera.org/</a:t>
            </a:r>
            <a:endParaRPr b="0" dirty="0" i="0" lang="en-US">
              <a:solidFill>
                <a:srgbClr val="0000FF"/>
              </a:solidFill>
              <a:effectLst/>
            </a:endParaRPr>
          </a:p>
          <a:p>
            <a:pPr algn="l" fontAlgn="base" indent="-173736" marL="173736" rtl="0">
              <a:spcAft>
                <a:spcPts val="800"/>
              </a:spcAft>
              <a:buClr>
                <a:srgbClr val="213163"/>
              </a:buClr>
              <a:buFont typeface="Arial" panose="020B0604020202020204" pitchFamily="34" charset="0"/>
              <a:buChar char="•"/>
            </a:pPr>
            <a:r>
              <a:rPr b="0" dirty="0" i="0" lang="en-US">
                <a:solidFill>
                  <a:srgbClr val="0000FF"/>
                </a:solidFill>
                <a:effectLst/>
                <a:hlinkClick r:id="rId2"/>
              </a:rPr>
              <a:t>https://www.udacity.com/</a:t>
            </a:r>
            <a:endParaRPr dirty="0" lang="en-US">
              <a:solidFill>
                <a:srgbClr val="0000FF"/>
              </a:solidFill>
            </a:endParaRPr>
          </a:p>
          <a:p>
            <a:pPr algn="l" fontAlgn="base" indent="-173736" marL="173736" rtl="0">
              <a:spcAft>
                <a:spcPts val="800"/>
              </a:spcAft>
              <a:buClr>
                <a:srgbClr val="213163"/>
              </a:buClr>
              <a:buFont typeface="Arial" panose="020B0604020202020204" pitchFamily="34" charset="0"/>
              <a:buChar char="•"/>
            </a:pPr>
            <a:r>
              <a:rPr b="0" dirty="0" i="0" lang="en-US">
                <a:solidFill>
                  <a:srgbClr val="0000FF"/>
                </a:solidFill>
                <a:effectLst/>
                <a:hlinkClick r:id="rId3"/>
              </a:rPr>
              <a:t>https://www.kaggle.com/learn</a:t>
            </a:r>
            <a:endParaRPr b="0" dirty="0" i="0" lang="en-US">
              <a:solidFill>
                <a:srgbClr val="0000FF"/>
              </a:solidFill>
              <a:effectLst/>
            </a:endParaRPr>
          </a:p>
          <a:p>
            <a:pPr algn="l" fontAlgn="base" indent="-173736" marL="173736" rtl="0">
              <a:spcAft>
                <a:spcPts val="800"/>
              </a:spcAft>
              <a:buClr>
                <a:srgbClr val="213163"/>
              </a:buClr>
              <a:buFont typeface="Arial" panose="020B0604020202020204" pitchFamily="34" charset="0"/>
              <a:buChar char="•"/>
            </a:pPr>
            <a:r>
              <a:rPr b="0" dirty="0" i="0" lang="en-US">
                <a:solidFill>
                  <a:srgbClr val="0000FF"/>
                </a:solidFill>
                <a:effectLst/>
              </a:rPr>
              <a:t>https://codelabs.developers.google.com/</a:t>
            </a:r>
          </a:p>
        </p:txBody>
      </p:sp>
      <p:sp>
        <p:nvSpPr>
          <p:cNvPr id="1048674" name="Google Shape;61;g5fab984687_2_0"/>
          <p:cNvSpPr txBox="1"/>
          <p:nvPr/>
        </p:nvSpPr>
        <p:spPr>
          <a:xfrm>
            <a:off x="134935" y="574406"/>
            <a:ext cx="4437065" cy="495936"/>
          </a:xfrm>
          <a:prstGeom prst="rect"/>
          <a:noFill/>
          <a:ln>
            <a:noFill/>
          </a:ln>
        </p:spPr>
        <p:txBody>
          <a:bodyPr anchor="t" anchorCtr="0" bIns="91425" lIns="91425" rIns="91425" spcFirstLastPara="1" tIns="91425" wrap="square">
            <a:noAutofit/>
          </a:bodyPr>
          <a:ls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a:lstStyle>
          <a:p>
            <a:pPr>
              <a:buSzPts val="2800"/>
            </a:pPr>
            <a:r>
              <a:rPr b="1" dirty="0" sz="1600" lang="en-US">
                <a:solidFill>
                  <a:srgbClr val="213163"/>
                </a:solidFill>
                <a:latin typeface="+mn-lt"/>
              </a:rPr>
              <a:t>Reference</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87" name=""/>
        <p:cNvGrpSpPr/>
        <p:nvPr/>
      </p:nvGrpSpPr>
      <p:grpSpPr>
        <a:xfrm>
          <a:off x="0" y="0"/>
          <a:ext cx="0" cy="0"/>
          <a:chOff x="0" y="0"/>
          <a:chExt cx="0" cy="0"/>
        </a:xfrm>
      </p:grpSpPr>
      <p:sp>
        <p:nvSpPr>
          <p:cNvPr id="1048677" name="Google Shape;62;g5fab984687_2_0"/>
          <p:cNvSpPr txBox="1"/>
          <p:nvPr/>
        </p:nvSpPr>
        <p:spPr>
          <a:xfrm>
            <a:off x="3161462" y="2041411"/>
            <a:ext cx="2821075" cy="530339"/>
          </a:xfrm>
          <a:prstGeom prst="rect"/>
          <a:noFill/>
          <a:ln>
            <a:noFill/>
          </a:ln>
        </p:spPr>
        <p:txBody>
          <a:bodyPr anchor="t" anchorCtr="0" bIns="91425" lIns="91425" rIns="91425" spcFirstLastPara="1" tIns="91425" wrap="square">
            <a:noAutofit/>
          </a:bodyPr>
          <a:ls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a:lstStyle>
          <a:p>
            <a:pPr algn="ctr">
              <a:spcBef>
                <a:spcPts val="600"/>
              </a:spcBef>
            </a:pPr>
            <a:r>
              <a:rPr b="1" sz="3000" lang="en-US"/>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39" name="Shape 60"/>
        <p:cNvGrpSpPr/>
        <p:nvPr/>
      </p:nvGrpSpPr>
      <p:grpSpPr>
        <a:xfrm>
          <a:off x="0" y="0"/>
          <a:ext cx="0" cy="0"/>
          <a:chOff x="0" y="0"/>
          <a:chExt cx="0" cy="0"/>
        </a:xfrm>
      </p:grpSpPr>
      <p:sp>
        <p:nvSpPr>
          <p:cNvPr id="1048594" name="TextBox 2"/>
          <p:cNvSpPr txBox="1"/>
          <p:nvPr/>
        </p:nvSpPr>
        <p:spPr>
          <a:xfrm>
            <a:off x="904970" y="2279362"/>
            <a:ext cx="7538662" cy="586740"/>
          </a:xfrm>
          <a:prstGeom prst="rect"/>
          <a:noFill/>
        </p:spPr>
        <p:txBody>
          <a:bodyPr rtlCol="0" wrap="none">
            <a:spAutoFit/>
          </a:bodyPr>
          <a:p>
            <a:pPr algn="ctr"/>
            <a:r>
              <a:rPr b="1" dirty="0" sz="1800" lang="en-US">
                <a:solidFill>
                  <a:schemeClr val="tx1"/>
                </a:solidFill>
              </a:rPr>
              <a:t>Disclaimer</a:t>
            </a:r>
          </a:p>
          <a:p>
            <a:pPr algn="ctr"/>
            <a:r>
              <a:rPr dirty="0" lang="en-US">
                <a:solidFill>
                  <a:schemeClr val="tx1"/>
                </a:solidFill>
              </a:rPr>
              <a:t>The content is curated from online/offline resources and used for educational purpose only</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42" name="Shape 60"/>
        <p:cNvGrpSpPr/>
        <p:nvPr/>
      </p:nvGrpSpPr>
      <p:grpSpPr>
        <a:xfrm>
          <a:off x="0" y="0"/>
          <a:ext cx="0" cy="0"/>
          <a:chOff x="0" y="0"/>
          <a:chExt cx="0" cy="0"/>
        </a:xfrm>
      </p:grpSpPr>
      <p:sp>
        <p:nvSpPr>
          <p:cNvPr id="1048597" name="Google Shape;61;g5fab984687_2_0"/>
          <p:cNvSpPr txBox="1">
            <a:spLocks noGrp="1"/>
          </p:cNvSpPr>
          <p:nvPr>
            <p:ph type="title" idx="4294967295"/>
          </p:nvPr>
        </p:nvSpPr>
        <p:spPr>
          <a:xfrm>
            <a:off x="126467" y="566209"/>
            <a:ext cx="4445533" cy="322263"/>
          </a:xfrm>
          <a:prstGeom prst="rect"/>
          <a:noFill/>
          <a:ln>
            <a:noFill/>
          </a:ln>
        </p:spPr>
        <p:txBody>
          <a:bodyPr anchor="t" anchorCtr="0" bIns="91425" lIns="91425" rIns="91425" spcFirstLastPara="1" tIns="91425" wrap="square">
            <a:noAutofit/>
          </a:bodyPr>
          <a:p>
            <a:pPr algn="l" indent="0" lvl="0" marL="0" rtl="0">
              <a:lnSpc>
                <a:spcPct val="100000"/>
              </a:lnSpc>
              <a:spcBef>
                <a:spcPts val="0"/>
              </a:spcBef>
              <a:spcAft>
                <a:spcPts val="0"/>
              </a:spcAft>
              <a:buSzPts val="2800"/>
              <a:buNone/>
            </a:pPr>
            <a:r>
              <a:rPr b="1" dirty="0" sz="1600" lang="en-US">
                <a:solidFill>
                  <a:srgbClr val="213163"/>
                </a:solidFill>
              </a:rPr>
              <a:t>Course Outline</a:t>
            </a:r>
          </a:p>
        </p:txBody>
      </p:sp>
      <p:sp>
        <p:nvSpPr>
          <p:cNvPr id="1048598" name="Google Shape;62;g5fab984687_2_0"/>
          <p:cNvSpPr txBox="1">
            <a:spLocks noGrp="1"/>
          </p:cNvSpPr>
          <p:nvPr>
            <p:ph type="body" idx="4294967295"/>
          </p:nvPr>
        </p:nvSpPr>
        <p:spPr>
          <a:xfrm>
            <a:off x="126468" y="1054419"/>
            <a:ext cx="4594388" cy="2938750"/>
          </a:xfrm>
          <a:prstGeom prst="rect"/>
          <a:noFill/>
          <a:ln>
            <a:noFill/>
          </a:ln>
        </p:spPr>
        <p:txBody>
          <a:bodyPr anchor="t" anchorCtr="0" bIns="91425" lIns="91425" rIns="91425" spcFirstLastPara="1" tIns="91425" wrap="square">
            <a:spAutoFit/>
          </a:bodyPr>
          <a:p>
            <a:pPr indent="-173736" marL="173736">
              <a:spcAft>
                <a:spcPts val="800"/>
              </a:spcAft>
              <a:buClr>
                <a:srgbClr val="213163"/>
              </a:buClr>
              <a:buFont typeface="Arial" panose="020B0604020202020204" pitchFamily="34" charset="0"/>
              <a:buChar char="•"/>
            </a:pPr>
            <a:r>
              <a:rPr dirty="0" lang="en-US"/>
              <a:t>Abstract</a:t>
            </a:r>
          </a:p>
          <a:p>
            <a:pPr indent="-173736" marL="173736">
              <a:spcAft>
                <a:spcPts val="800"/>
              </a:spcAft>
              <a:buClr>
                <a:srgbClr val="213163"/>
              </a:buClr>
              <a:buFont typeface="Arial" panose="020B0604020202020204" pitchFamily="34" charset="0"/>
              <a:buChar char="•"/>
            </a:pPr>
            <a:r>
              <a:rPr dirty="0" lang="en-US"/>
              <a:t>Problem Statement</a:t>
            </a:r>
          </a:p>
          <a:p>
            <a:pPr indent="-173736" marL="173736">
              <a:spcAft>
                <a:spcPts val="800"/>
              </a:spcAft>
              <a:buClr>
                <a:srgbClr val="213163"/>
              </a:buClr>
              <a:buFont typeface="Arial" panose="020B0604020202020204" pitchFamily="34" charset="0"/>
              <a:buChar char="•"/>
            </a:pPr>
            <a:r>
              <a:rPr dirty="0" lang="en-US"/>
              <a:t>Aims, Objective &amp; Proposed System/Solution </a:t>
            </a:r>
          </a:p>
          <a:p>
            <a:pPr indent="-173736" marL="173736">
              <a:spcAft>
                <a:spcPts val="800"/>
              </a:spcAft>
              <a:buClr>
                <a:srgbClr val="213163"/>
              </a:buClr>
              <a:buFont typeface="Arial" panose="020B0604020202020204" pitchFamily="34" charset="0"/>
              <a:buChar char="•"/>
            </a:pPr>
            <a:r>
              <a:rPr dirty="0" lang="en-US"/>
              <a:t>System Deployment Approach</a:t>
            </a:r>
          </a:p>
          <a:p>
            <a:pPr indent="-173736" marL="173736">
              <a:spcAft>
                <a:spcPts val="800"/>
              </a:spcAft>
              <a:buClr>
                <a:srgbClr val="213163"/>
              </a:buClr>
              <a:buFont typeface="Arial" panose="020B0604020202020204" pitchFamily="34" charset="0"/>
              <a:buChar char="•"/>
            </a:pPr>
            <a:r>
              <a:rPr dirty="0" lang="en-US"/>
              <a:t>Model Development &amp; Algorithm</a:t>
            </a:r>
          </a:p>
          <a:p>
            <a:pPr indent="-173736" marL="173736">
              <a:spcAft>
                <a:spcPts val="800"/>
              </a:spcAft>
              <a:buClr>
                <a:srgbClr val="213163"/>
              </a:buClr>
              <a:buFont typeface="Arial" panose="020B0604020202020204" pitchFamily="34" charset="0"/>
              <a:buChar char="•"/>
            </a:pPr>
            <a:r>
              <a:rPr dirty="0" lang="en-US"/>
              <a:t>Future Scope</a:t>
            </a:r>
          </a:p>
          <a:p>
            <a:pPr indent="-173736" marL="173736">
              <a:spcAft>
                <a:spcPts val="800"/>
              </a:spcAft>
              <a:buClr>
                <a:srgbClr val="213163"/>
              </a:buClr>
              <a:buFont typeface="Arial" panose="020B0604020202020204" pitchFamily="34" charset="0"/>
              <a:buChar char="•"/>
            </a:pPr>
            <a:r>
              <a:rPr dirty="0" lang="en-US"/>
              <a:t>Video of the Project</a:t>
            </a:r>
          </a:p>
          <a:p>
            <a:pPr indent="-173736" marL="173736">
              <a:spcAft>
                <a:spcPts val="800"/>
              </a:spcAft>
              <a:buClr>
                <a:srgbClr val="213163"/>
              </a:buClr>
              <a:buFont typeface="Arial" panose="020B0604020202020204" pitchFamily="34" charset="0"/>
              <a:buChar char="•"/>
            </a:pPr>
            <a:r>
              <a:rPr dirty="0" lang="en-US"/>
              <a:t>Conclusion</a:t>
            </a:r>
          </a:p>
          <a:p>
            <a:pPr indent="-173736" marL="173736">
              <a:spcAft>
                <a:spcPts val="800"/>
              </a:spcAft>
              <a:buClr>
                <a:srgbClr val="213163"/>
              </a:buClr>
              <a:buFont typeface="Arial" panose="020B0604020202020204" pitchFamily="34" charset="0"/>
              <a:buChar char="•"/>
            </a:pPr>
            <a:r>
              <a:rPr dirty="0" lang="en-US"/>
              <a:t>Reference</a:t>
            </a:r>
          </a:p>
        </p:txBody>
      </p:sp>
      <p:pic>
        <p:nvPicPr>
          <p:cNvPr id="2097159" name="Picture 3"/>
          <p:cNvPicPr>
            <a:picLocks noChangeAspect="1"/>
          </p:cNvPicPr>
          <p:nvPr/>
        </p:nvPicPr>
        <p:blipFill>
          <a:blip xmlns:r="http://schemas.openxmlformats.org/officeDocument/2006/relationships" r:embed="rId1"/>
          <a:stretch>
            <a:fillRect/>
          </a:stretch>
        </p:blipFill>
        <p:spPr>
          <a:xfrm>
            <a:off x="5413790" y="1047750"/>
            <a:ext cx="3194940" cy="3194940"/>
          </a:xfrm>
          <a:prstGeom prst="rect"/>
          <a:effectLst>
            <a:outerShdw algn="t" blurRad="50800" dir="5400000" dist="38100" rotWithShape="0">
              <a:prstClr val="black">
                <a:alpha val="40000"/>
              </a:prstClr>
            </a:outerShdw>
          </a:effec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45" name="Shape 60"/>
        <p:cNvGrpSpPr/>
        <p:nvPr/>
      </p:nvGrpSpPr>
      <p:grpSpPr>
        <a:xfrm>
          <a:off x="0" y="0"/>
          <a:ext cx="0" cy="0"/>
          <a:chOff x="0" y="0"/>
          <a:chExt cx="0" cy="0"/>
        </a:xfrm>
      </p:grpSpPr>
      <p:sp>
        <p:nvSpPr>
          <p:cNvPr id="1048601" name="Google Shape;62;g5fab984687_2_0"/>
          <p:cNvSpPr txBox="1">
            <a:spLocks noGrp="1"/>
          </p:cNvSpPr>
          <p:nvPr>
            <p:ph type="body" idx="4294967295"/>
          </p:nvPr>
        </p:nvSpPr>
        <p:spPr>
          <a:xfrm>
            <a:off x="185737" y="871539"/>
            <a:ext cx="5168858" cy="2019421"/>
          </a:xfrm>
          <a:prstGeom prst="rect"/>
          <a:noFill/>
          <a:ln>
            <a:noFill/>
          </a:ln>
        </p:spPr>
        <p:txBody>
          <a:bodyPr anchor="t" anchorCtr="0" bIns="91425" lIns="91425" rIns="91425" spcFirstLastPara="1" tIns="91425" wrap="square">
            <a:noAutofit/>
          </a:bodyPr>
          <a:p>
            <a:pPr>
              <a:spcBef>
                <a:spcPts val="600"/>
              </a:spcBef>
            </a:pPr>
            <a:endParaRPr dirty="0" lang="en-US"/>
          </a:p>
          <a:p>
            <a:pPr>
              <a:spcBef>
                <a:spcPts val="600"/>
              </a:spcBef>
            </a:pPr>
            <a:endParaRPr dirty="0" lang="en-US"/>
          </a:p>
          <a:p>
            <a:pPr>
              <a:spcBef>
                <a:spcPts val="600"/>
              </a:spcBef>
            </a:pPr>
            <a:endParaRPr dirty="0" lang="en-US"/>
          </a:p>
        </p:txBody>
      </p:sp>
      <p:sp>
        <p:nvSpPr>
          <p:cNvPr id="1048602" name="TextBox 2"/>
          <p:cNvSpPr txBox="1"/>
          <p:nvPr/>
        </p:nvSpPr>
        <p:spPr>
          <a:xfrm>
            <a:off x="134935" y="1059838"/>
            <a:ext cx="4437065" cy="2250440"/>
          </a:xfrm>
          <a:prstGeom prst="rect"/>
          <a:noFill/>
        </p:spPr>
        <p:txBody>
          <a:bodyPr anchor="t" bIns="45720" lIns="91440" rIns="91440" tIns="45720" wrap="square">
            <a:spAutoFit/>
          </a:bodyPr>
          <a:p>
            <a:pPr algn="just" fontAlgn="base" rtl="0">
              <a:spcAft>
                <a:spcPts val="800"/>
              </a:spcAft>
              <a:buClr>
                <a:srgbClr val="213163"/>
              </a:buClr>
            </a:pPr>
            <a:r>
              <a:rPr b="0" dirty="0" i="0" lang="en-US">
                <a:solidFill>
                  <a:schemeClr val="tx1"/>
                </a:solidFill>
                <a:effectLst/>
                <a:latin typeface="Söhne"/>
              </a:rPr>
              <a:t>Email spam continues to be a pervasive issue, causing inconvenience and potential harm to users. In this project, we propose a machine learning approach to automatically detect spam emails. The project involves collecting a dataset of labeled emails, where each email is classified as spam or non-spam (ham). The project aims to develop a robust and efficient spam detection system that can be deployed to protect users from unwanted and potentially harmful emails.</a:t>
            </a:r>
            <a:endParaRPr b="0" dirty="0" i="0" lang="en-US">
              <a:solidFill>
                <a:schemeClr val="tx1"/>
              </a:solidFill>
              <a:effectLst/>
            </a:endParaRPr>
          </a:p>
        </p:txBody>
      </p:sp>
      <p:sp>
        <p:nvSpPr>
          <p:cNvPr id="1048603" name="Google Shape;61;g5fab984687_2_0"/>
          <p:cNvSpPr txBox="1"/>
          <p:nvPr/>
        </p:nvSpPr>
        <p:spPr>
          <a:xfrm>
            <a:off x="134935" y="574406"/>
            <a:ext cx="4437065" cy="495936"/>
          </a:xfrm>
          <a:prstGeom prst="rect"/>
          <a:noFill/>
          <a:ln>
            <a:noFill/>
          </a:ln>
        </p:spPr>
        <p:txBody>
          <a:bodyPr anchor="t" anchorCtr="0" bIns="91425" lIns="91425" rIns="91425" spcFirstLastPara="1" tIns="91425" wrap="square">
            <a:noAutofit/>
          </a:bodyPr>
          <a:ls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a:lstStyle>
          <a:p>
            <a:pPr>
              <a:buSzPts val="2800"/>
            </a:pPr>
            <a:r>
              <a:rPr b="1" dirty="0" sz="1600" lang="en-US">
                <a:solidFill>
                  <a:srgbClr val="213163"/>
                </a:solidFill>
                <a:latin typeface="+mn-lt"/>
              </a:rPr>
              <a:t>Abstract</a:t>
            </a:r>
          </a:p>
        </p:txBody>
      </p:sp>
      <p:grpSp>
        <p:nvGrpSpPr>
          <p:cNvPr id="46" name="Group 1"/>
          <p:cNvGrpSpPr/>
          <p:nvPr/>
        </p:nvGrpSpPr>
        <p:grpSpPr>
          <a:xfrm>
            <a:off x="4879857" y="950917"/>
            <a:ext cx="3986766" cy="3986766"/>
            <a:chOff x="5001834" y="864388"/>
            <a:chExt cx="3986766" cy="3986766"/>
          </a:xfrm>
        </p:grpSpPr>
        <p:pic>
          <p:nvPicPr>
            <p:cNvPr id="2097160" name="Picture 7" descr="A screenshot of a device  Description automatically generated"/>
            <p:cNvPicPr>
              <a:picLocks noChangeAspect="1"/>
            </p:cNvPicPr>
            <p:nvPr/>
          </p:nvPicPr>
          <p:blipFill>
            <a:blip xmlns:r="http://schemas.openxmlformats.org/officeDocument/2006/relationships" r:embed="rId1"/>
            <a:stretch>
              <a:fillRect/>
            </a:stretch>
          </p:blipFill>
          <p:spPr>
            <a:xfrm>
              <a:off x="5001834" y="864388"/>
              <a:ext cx="3986766" cy="3986766"/>
            </a:xfrm>
            <a:prstGeom prst="rect"/>
          </p:spPr>
        </p:pic>
        <p:pic>
          <p:nvPicPr>
            <p:cNvPr id="2097161" name="Picture 8" descr="Businessman fist on chin"/>
            <p:cNvPicPr>
              <a:picLocks noChangeAspect="1"/>
            </p:cNvPicPr>
            <p:nvPr/>
          </p:nvPicPr>
          <p:blipFill rotWithShape="1">
            <a:blip xmlns:r="http://schemas.openxmlformats.org/officeDocument/2006/relationships" r:embed="rId2"/>
            <a:srcRect b="62888"/>
            <a:stretch>
              <a:fillRect/>
            </a:stretch>
          </p:blipFill>
          <p:spPr>
            <a:xfrm flipH="1">
              <a:off x="6478945" y="2680677"/>
              <a:ext cx="1647824" cy="2016369"/>
            </a:xfrm>
            <a:prstGeom prst="rect"/>
          </p:spPr>
        </p:pic>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49" name="Shape 60"/>
        <p:cNvGrpSpPr/>
        <p:nvPr/>
      </p:nvGrpSpPr>
      <p:grpSpPr>
        <a:xfrm>
          <a:off x="0" y="0"/>
          <a:ext cx="0" cy="0"/>
          <a:chOff x="0" y="0"/>
          <a:chExt cx="0" cy="0"/>
        </a:xfrm>
      </p:grpSpPr>
      <p:sp>
        <p:nvSpPr>
          <p:cNvPr id="1048606" name="Google Shape;62;g5fab984687_2_0"/>
          <p:cNvSpPr txBox="1">
            <a:spLocks noGrp="1"/>
          </p:cNvSpPr>
          <p:nvPr>
            <p:ph type="body" idx="4294967295"/>
          </p:nvPr>
        </p:nvSpPr>
        <p:spPr>
          <a:xfrm>
            <a:off x="185737" y="871539"/>
            <a:ext cx="5168858" cy="2019421"/>
          </a:xfrm>
          <a:prstGeom prst="rect"/>
          <a:noFill/>
          <a:ln>
            <a:noFill/>
          </a:ln>
        </p:spPr>
        <p:txBody>
          <a:bodyPr anchor="t" anchorCtr="0" bIns="91425" lIns="91425" rIns="91425" spcFirstLastPara="1" tIns="91425" wrap="square">
            <a:noAutofit/>
          </a:bodyPr>
          <a:p>
            <a:pPr>
              <a:spcBef>
                <a:spcPts val="600"/>
              </a:spcBef>
            </a:pPr>
            <a:endParaRPr dirty="0" lang="en-US"/>
          </a:p>
          <a:p>
            <a:pPr>
              <a:spcBef>
                <a:spcPts val="600"/>
              </a:spcBef>
            </a:pPr>
            <a:endParaRPr dirty="0" lang="en-US"/>
          </a:p>
          <a:p>
            <a:pPr>
              <a:spcBef>
                <a:spcPts val="600"/>
              </a:spcBef>
            </a:pPr>
            <a:endParaRPr dirty="0" lang="en-US"/>
          </a:p>
        </p:txBody>
      </p:sp>
      <p:sp>
        <p:nvSpPr>
          <p:cNvPr id="1048607" name="TextBox 2"/>
          <p:cNvSpPr txBox="1"/>
          <p:nvPr/>
        </p:nvSpPr>
        <p:spPr>
          <a:xfrm>
            <a:off x="134935" y="1059838"/>
            <a:ext cx="4437065" cy="1170940"/>
          </a:xfrm>
          <a:prstGeom prst="rect"/>
          <a:noFill/>
        </p:spPr>
        <p:txBody>
          <a:bodyPr anchor="t" bIns="45720" lIns="91440" rIns="91440" tIns="45720" wrap="square">
            <a:spAutoFit/>
          </a:bodyPr>
          <a:p>
            <a:pPr algn="just" fontAlgn="base" indent="-173736" marL="173736" rtl="0">
              <a:spcAft>
                <a:spcPts val="800"/>
              </a:spcAft>
              <a:buClr>
                <a:srgbClr val="213163"/>
              </a:buClr>
              <a:buFont typeface="Arial" panose="020B0604020202020204" pitchFamily="34" charset="0"/>
              <a:buChar char="•"/>
            </a:pPr>
            <a:r>
              <a:rPr b="0" dirty="0" i="0" lang="en-US">
                <a:solidFill>
                  <a:schemeClr val="tx1"/>
                </a:solidFill>
                <a:effectLst/>
                <a:latin typeface="Nunito" panose="020F0502020204030204" pitchFamily="2" charset="0"/>
              </a:rPr>
              <a:t>Detecting Spam Emails Using TensorFlow. Implement and build a deep-learning model for Spam Detection. The model we will try to implement will be a Classifier, which would give binary outputs- either spam or ham.</a:t>
            </a:r>
            <a:endParaRPr dirty="0" lang="en-US">
              <a:solidFill>
                <a:schemeClr val="tx1"/>
              </a:solidFill>
            </a:endParaRPr>
          </a:p>
        </p:txBody>
      </p:sp>
      <p:sp>
        <p:nvSpPr>
          <p:cNvPr id="1048608" name="Google Shape;61;g5fab984687_2_0"/>
          <p:cNvSpPr txBox="1"/>
          <p:nvPr/>
        </p:nvSpPr>
        <p:spPr>
          <a:xfrm>
            <a:off x="134935" y="574406"/>
            <a:ext cx="4437065" cy="495936"/>
          </a:xfrm>
          <a:prstGeom prst="rect"/>
          <a:noFill/>
          <a:ln>
            <a:noFill/>
          </a:ln>
        </p:spPr>
        <p:txBody>
          <a:bodyPr anchor="t" anchorCtr="0" bIns="91425" lIns="91425" rIns="91425" spcFirstLastPara="1" tIns="91425" wrap="square">
            <a:noAutofit/>
          </a:bodyPr>
          <a:ls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a:lstStyle>
          <a:p>
            <a:pPr>
              <a:buSzPts val="2800"/>
            </a:pPr>
            <a:r>
              <a:rPr b="1" dirty="0" sz="1600" lang="en-US">
                <a:solidFill>
                  <a:srgbClr val="213163"/>
                </a:solidFill>
                <a:latin typeface="+mn-lt"/>
              </a:rPr>
              <a:t>Problem Statement</a:t>
            </a:r>
          </a:p>
        </p:txBody>
      </p:sp>
      <p:grpSp>
        <p:nvGrpSpPr>
          <p:cNvPr id="50" name="Group 11"/>
          <p:cNvGrpSpPr/>
          <p:nvPr/>
        </p:nvGrpSpPr>
        <p:grpSpPr>
          <a:xfrm>
            <a:off x="4914899" y="1006304"/>
            <a:ext cx="3774125" cy="3130892"/>
            <a:chOff x="4578211" y="760307"/>
            <a:chExt cx="4510006" cy="3741355"/>
          </a:xfrm>
        </p:grpSpPr>
        <p:pic>
          <p:nvPicPr>
            <p:cNvPr id="2097162" name="Picture 12" descr="A purple question mark with gears  Description automatically generated"/>
            <p:cNvPicPr>
              <a:picLocks noChangeAspect="1"/>
            </p:cNvPicPr>
            <p:nvPr/>
          </p:nvPicPr>
          <p:blipFill rotWithShape="1">
            <a:blip xmlns:r="http://schemas.openxmlformats.org/officeDocument/2006/relationships" r:embed="rId1"/>
            <a:srcRect l="11111" t="10028" r="10940" b="11567"/>
            <a:stretch>
              <a:fillRect/>
            </a:stretch>
          </p:blipFill>
          <p:spPr>
            <a:xfrm>
              <a:off x="5486396" y="760307"/>
              <a:ext cx="3601821" cy="3622886"/>
            </a:xfrm>
            <a:prstGeom prst="rect"/>
          </p:spPr>
        </p:pic>
        <p:pic>
          <p:nvPicPr>
            <p:cNvPr id="2097163" name="Picture 13" descr="Businessman with clipboard"/>
            <p:cNvPicPr>
              <a:picLocks noChangeAspect="1"/>
            </p:cNvPicPr>
            <p:nvPr/>
          </p:nvPicPr>
          <p:blipFill rotWithShape="1">
            <a:blip xmlns:r="http://schemas.openxmlformats.org/officeDocument/2006/relationships" r:embed="rId2"/>
            <a:srcRect b="60168"/>
            <a:stretch>
              <a:fillRect/>
            </a:stretch>
          </p:blipFill>
          <p:spPr>
            <a:xfrm>
              <a:off x="4578211" y="2188308"/>
              <a:ext cx="2340981" cy="2313354"/>
            </a:xfrm>
            <a:prstGeom prst="rect"/>
          </p:spPr>
        </p:pic>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53" name="Shape 60"/>
        <p:cNvGrpSpPr/>
        <p:nvPr/>
      </p:nvGrpSpPr>
      <p:grpSpPr>
        <a:xfrm>
          <a:off x="0" y="0"/>
          <a:ext cx="0" cy="0"/>
          <a:chOff x="0" y="0"/>
          <a:chExt cx="0" cy="0"/>
        </a:xfrm>
      </p:grpSpPr>
      <p:sp>
        <p:nvSpPr>
          <p:cNvPr id="1048611" name="Google Shape;62;g5fab984687_2_0"/>
          <p:cNvSpPr txBox="1">
            <a:spLocks noGrp="1"/>
          </p:cNvSpPr>
          <p:nvPr>
            <p:ph type="body" idx="4294967295"/>
          </p:nvPr>
        </p:nvSpPr>
        <p:spPr>
          <a:xfrm>
            <a:off x="185737" y="871539"/>
            <a:ext cx="5168858" cy="2019421"/>
          </a:xfrm>
          <a:prstGeom prst="rect"/>
          <a:noFill/>
          <a:ln>
            <a:noFill/>
          </a:ln>
        </p:spPr>
        <p:txBody>
          <a:bodyPr anchor="t" anchorCtr="0" bIns="91425" lIns="91425" rIns="91425" spcFirstLastPara="1" tIns="91425" wrap="square">
            <a:noAutofit/>
          </a:bodyPr>
          <a:p>
            <a:pPr>
              <a:spcBef>
                <a:spcPts val="600"/>
              </a:spcBef>
            </a:pPr>
            <a:endParaRPr dirty="0" lang="en-US"/>
          </a:p>
          <a:p>
            <a:pPr>
              <a:spcBef>
                <a:spcPts val="600"/>
              </a:spcBef>
            </a:pPr>
            <a:endParaRPr dirty="0" lang="en-US"/>
          </a:p>
          <a:p>
            <a:pPr>
              <a:spcBef>
                <a:spcPts val="600"/>
              </a:spcBef>
            </a:pPr>
            <a:endParaRPr dirty="0" lang="en-US"/>
          </a:p>
        </p:txBody>
      </p:sp>
      <p:sp>
        <p:nvSpPr>
          <p:cNvPr id="1048612" name="TextBox 2"/>
          <p:cNvSpPr txBox="1"/>
          <p:nvPr/>
        </p:nvSpPr>
        <p:spPr>
          <a:xfrm>
            <a:off x="134935" y="1059838"/>
            <a:ext cx="8589965" cy="955040"/>
          </a:xfrm>
          <a:prstGeom prst="rect"/>
          <a:noFill/>
        </p:spPr>
        <p:txBody>
          <a:bodyPr anchor="t" bIns="45720" lIns="91440" rIns="91440" tIns="45720" wrap="square">
            <a:spAutoFit/>
          </a:bodyPr>
          <a:p>
            <a:pPr algn="l" fontAlgn="base" rtl="0">
              <a:spcAft>
                <a:spcPts val="800"/>
              </a:spcAft>
              <a:buClr>
                <a:srgbClr val="213163"/>
              </a:buClr>
            </a:pPr>
            <a:r>
              <a:rPr b="1" dirty="0" i="0" lang="en-US">
                <a:solidFill>
                  <a:schemeClr val="tx1"/>
                </a:solidFill>
                <a:effectLst/>
              </a:rPr>
              <a:t>Aim: </a:t>
            </a:r>
            <a:r>
              <a:rPr b="0" dirty="0" i="0" lang="en-US">
                <a:solidFill>
                  <a:schemeClr val="tx1"/>
                </a:solidFill>
                <a:effectLst/>
                <a:latin typeface="Söhne"/>
              </a:rPr>
              <a:t>This project aims to develop an effective spam email detection system using machine learning techniques. The project will involve collecting a dataset of labeled emails, preprocessing the email text data, extracting relevant features, and training a machine learning model to classify emails as spam or non-spam (ham).</a:t>
            </a:r>
            <a:endParaRPr dirty="0" i="0" lang="en-US">
              <a:solidFill>
                <a:schemeClr val="tx1"/>
              </a:solidFill>
              <a:effectLst/>
            </a:endParaRPr>
          </a:p>
        </p:txBody>
      </p:sp>
      <p:sp>
        <p:nvSpPr>
          <p:cNvPr id="1048613" name="Google Shape;61;g5fab984687_2_0"/>
          <p:cNvSpPr txBox="1"/>
          <p:nvPr/>
        </p:nvSpPr>
        <p:spPr>
          <a:xfrm>
            <a:off x="134935" y="574406"/>
            <a:ext cx="4437065" cy="495936"/>
          </a:xfrm>
          <a:prstGeom prst="rect"/>
          <a:noFill/>
          <a:ln>
            <a:noFill/>
          </a:ln>
        </p:spPr>
        <p:txBody>
          <a:bodyPr anchor="t" anchorCtr="0" bIns="91425" lIns="91425" rIns="91425" spcFirstLastPara="1" tIns="91425" wrap="square">
            <a:noAutofit/>
          </a:bodyPr>
          <a:ls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a:lstStyle>
          <a:p>
            <a:pPr>
              <a:buSzPts val="2800"/>
            </a:pPr>
            <a:r>
              <a:rPr b="1" dirty="0" sz="1600" lang="en-US">
                <a:solidFill>
                  <a:srgbClr val="213163"/>
                </a:solidFill>
                <a:latin typeface="+mn-lt"/>
              </a:rPr>
              <a:t>Aim and Objective</a:t>
            </a:r>
          </a:p>
        </p:txBody>
      </p:sp>
      <p:pic>
        <p:nvPicPr>
          <p:cNvPr id="2097164" name="Graphic 1" descr="Presentation with checklist with solid fill"/>
          <p:cNvPicPr>
            <a:picLocks noChangeAspect="1"/>
          </p:cNvPicPr>
          <p:nvPr/>
        </p:nvPicPr>
        <p:blipFill rotWithShape="1">
          <a:blip xmlns:r="http://schemas.openxmlformats.org/officeDocument/2006/relationships" r:embed="rId1"/>
          <a:srcRect l="7515" t="10396" r="9870" b="8883"/>
          <a:stretch>
            <a:fillRect/>
          </a:stretch>
        </p:blipFill>
        <p:spPr>
          <a:xfrm>
            <a:off x="3094566" y="1881249"/>
            <a:ext cx="2954867" cy="2887133"/>
          </a:xfrm>
          <a:prstGeom prst="rec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56" name="Shape 60"/>
        <p:cNvGrpSpPr/>
        <p:nvPr/>
      </p:nvGrpSpPr>
      <p:grpSpPr>
        <a:xfrm>
          <a:off x="0" y="0"/>
          <a:ext cx="0" cy="0"/>
          <a:chOff x="0" y="0"/>
          <a:chExt cx="0" cy="0"/>
        </a:xfrm>
      </p:grpSpPr>
      <p:sp>
        <p:nvSpPr>
          <p:cNvPr id="1048616" name="Google Shape;62;g5fab984687_2_0"/>
          <p:cNvSpPr txBox="1">
            <a:spLocks noGrp="1"/>
          </p:cNvSpPr>
          <p:nvPr>
            <p:ph type="body" idx="4294967295"/>
          </p:nvPr>
        </p:nvSpPr>
        <p:spPr>
          <a:xfrm>
            <a:off x="185737" y="871539"/>
            <a:ext cx="5168858" cy="2019421"/>
          </a:xfrm>
          <a:prstGeom prst="rect"/>
          <a:noFill/>
          <a:ln>
            <a:noFill/>
          </a:ln>
        </p:spPr>
        <p:txBody>
          <a:bodyPr anchor="t" anchorCtr="0" bIns="91425" lIns="91425" rIns="91425" spcFirstLastPara="1" tIns="91425" wrap="square">
            <a:noAutofit/>
          </a:bodyPr>
          <a:p>
            <a:pPr>
              <a:spcBef>
                <a:spcPts val="600"/>
              </a:spcBef>
            </a:pPr>
            <a:endParaRPr dirty="0" lang="en-US"/>
          </a:p>
          <a:p>
            <a:pPr>
              <a:spcBef>
                <a:spcPts val="600"/>
              </a:spcBef>
            </a:pPr>
            <a:endParaRPr dirty="0" lang="en-US"/>
          </a:p>
          <a:p>
            <a:pPr>
              <a:spcBef>
                <a:spcPts val="600"/>
              </a:spcBef>
            </a:pPr>
            <a:endParaRPr dirty="0" lang="en-US"/>
          </a:p>
        </p:txBody>
      </p:sp>
      <p:sp>
        <p:nvSpPr>
          <p:cNvPr id="1048617" name="TextBox 2"/>
          <p:cNvSpPr txBox="1"/>
          <p:nvPr/>
        </p:nvSpPr>
        <p:spPr>
          <a:xfrm>
            <a:off x="185737" y="1059838"/>
            <a:ext cx="8650925" cy="3012440"/>
          </a:xfrm>
          <a:prstGeom prst="rect"/>
          <a:noFill/>
        </p:spPr>
        <p:txBody>
          <a:bodyPr anchor="t" bIns="45720" lIns="91440" rIns="91440" tIns="45720" wrap="square">
            <a:spAutoFit/>
          </a:bodyPr>
          <a:p>
            <a:pPr algn="l" fontAlgn="base" indent="-173736" marL="173736" rtl="0">
              <a:spcAft>
                <a:spcPts val="800"/>
              </a:spcAft>
              <a:buClr>
                <a:srgbClr val="213163"/>
              </a:buClr>
              <a:buFont typeface="Arial" panose="020B0604020202020204" pitchFamily="34" charset="0"/>
              <a:buChar char="•"/>
            </a:pPr>
            <a:r>
              <a:rPr b="0" dirty="0" sz="1600" i="0" lang="en-US">
                <a:solidFill>
                  <a:schemeClr val="tx1"/>
                </a:solidFill>
                <a:effectLst/>
                <a:latin typeface="Söhne"/>
              </a:rPr>
              <a:t>Collect a dataset of labeled emails, including spam and non-spam (ham) emails.</a:t>
            </a:r>
          </a:p>
          <a:p>
            <a:pPr algn="l" fontAlgn="base" indent="-173736" marL="173736" rtl="0">
              <a:spcAft>
                <a:spcPts val="800"/>
              </a:spcAft>
              <a:buClr>
                <a:srgbClr val="213163"/>
              </a:buClr>
              <a:buFont typeface="Arial" panose="020B0604020202020204" pitchFamily="34" charset="0"/>
              <a:buChar char="•"/>
            </a:pPr>
            <a:r>
              <a:rPr b="0" dirty="0" sz="1600" i="0" lang="en-US">
                <a:solidFill>
                  <a:schemeClr val="tx1"/>
                </a:solidFill>
                <a:effectLst/>
                <a:latin typeface="Söhne"/>
              </a:rPr>
              <a:t>Preprocess the email text data to prepare it for machine learning model training.</a:t>
            </a:r>
          </a:p>
          <a:p>
            <a:pPr algn="l" fontAlgn="base" indent="-173736" marL="173736" rtl="0">
              <a:spcAft>
                <a:spcPts val="800"/>
              </a:spcAft>
              <a:buClr>
                <a:srgbClr val="213163"/>
              </a:buClr>
              <a:buFont typeface="Arial" panose="020B0604020202020204" pitchFamily="34" charset="0"/>
              <a:buChar char="•"/>
            </a:pPr>
            <a:r>
              <a:rPr b="0" dirty="0" sz="1600" i="0" lang="en-US">
                <a:solidFill>
                  <a:schemeClr val="tx1"/>
                </a:solidFill>
                <a:effectLst/>
                <a:latin typeface="Söhne"/>
              </a:rPr>
              <a:t>Extract relevant features from the email text data using techniques such as TF-IDF and N-grams.</a:t>
            </a:r>
          </a:p>
          <a:p>
            <a:pPr algn="l" fontAlgn="base" indent="-173736" marL="173736" rtl="0">
              <a:spcAft>
                <a:spcPts val="800"/>
              </a:spcAft>
              <a:buClr>
                <a:srgbClr val="213163"/>
              </a:buClr>
              <a:buFont typeface="Arial" panose="020B0604020202020204" pitchFamily="34" charset="0"/>
              <a:buChar char="•"/>
            </a:pPr>
            <a:r>
              <a:rPr b="0" dirty="0" sz="1600" i="0" lang="en-US">
                <a:solidFill>
                  <a:schemeClr val="tx1"/>
                </a:solidFill>
                <a:effectLst/>
                <a:latin typeface="Söhne"/>
              </a:rPr>
              <a:t>Train a machine learning model, such as a Naive Bayes classifier or a Support Vector Machine (SVM), using the extracted features.</a:t>
            </a:r>
          </a:p>
          <a:p>
            <a:pPr algn="l" fontAlgn="base" indent="-173736" marL="173736" rtl="0">
              <a:spcAft>
                <a:spcPts val="800"/>
              </a:spcAft>
              <a:buClr>
                <a:srgbClr val="213163"/>
              </a:buClr>
              <a:buFont typeface="Arial" panose="020B0604020202020204" pitchFamily="34" charset="0"/>
              <a:buChar char="•"/>
            </a:pPr>
            <a:r>
              <a:rPr b="0" dirty="0" sz="1600" i="0" lang="en-US">
                <a:solidFill>
                  <a:schemeClr val="tx1"/>
                </a:solidFill>
                <a:effectLst/>
                <a:latin typeface="Söhne"/>
              </a:rPr>
              <a:t>Evaluate the performance of the trained model using metrics such as accuracy, precision, recall, and F1 score.</a:t>
            </a:r>
            <a:r>
              <a:rPr dirty="0" sz="1600" i="0" lang="en-US">
                <a:solidFill>
                  <a:schemeClr val="tx1"/>
                </a:solidFill>
                <a:effectLst/>
              </a:rPr>
              <a:t>.</a:t>
            </a:r>
          </a:p>
          <a:p>
            <a:pPr algn="l" fontAlgn="base" indent="-173736" marL="173736" rtl="0">
              <a:spcAft>
                <a:spcPts val="800"/>
              </a:spcAft>
              <a:buClr>
                <a:srgbClr val="213163"/>
              </a:buClr>
              <a:buFont typeface="Arial" panose="020B0604020202020204" pitchFamily="34" charset="0"/>
              <a:buChar char="•"/>
            </a:pPr>
            <a:r>
              <a:rPr b="0" dirty="0" sz="1600" i="0" lang="en-US">
                <a:solidFill>
                  <a:schemeClr val="tx1"/>
                </a:solidFill>
                <a:effectLst/>
                <a:latin typeface="Söhne"/>
              </a:rPr>
              <a:t>Develop a user-friendly interface for the spam detection system, allowing users to easily classify emails as spam or non-spam</a:t>
            </a:r>
            <a:r>
              <a:rPr dirty="0" sz="1600" i="0" lang="en-US">
                <a:solidFill>
                  <a:schemeClr val="tx1"/>
                </a:solidFill>
                <a:effectLst/>
              </a:rPr>
              <a:t>.</a:t>
            </a:r>
          </a:p>
        </p:txBody>
      </p:sp>
      <p:sp>
        <p:nvSpPr>
          <p:cNvPr id="1048618" name="Google Shape;61;g5fab984687_2_0"/>
          <p:cNvSpPr txBox="1"/>
          <p:nvPr/>
        </p:nvSpPr>
        <p:spPr>
          <a:xfrm>
            <a:off x="134935" y="574406"/>
            <a:ext cx="4437065" cy="485432"/>
          </a:xfrm>
          <a:prstGeom prst="rect"/>
          <a:noFill/>
          <a:ln>
            <a:noFill/>
          </a:ln>
        </p:spPr>
        <p:txBody>
          <a:bodyPr anchor="t" anchorCtr="0" bIns="91425" lIns="91425" rIns="91425" spcFirstLastPara="1" tIns="91425" wrap="square">
            <a:noAutofit/>
          </a:bodyPr>
          <a:ls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a:lstStyle>
          <a:p>
            <a:pPr>
              <a:buSzPts val="2800"/>
            </a:pPr>
            <a:r>
              <a:rPr b="1" dirty="0" sz="1600" lang="en-US">
                <a:solidFill>
                  <a:srgbClr val="213163"/>
                </a:solidFill>
                <a:latin typeface="+mn-lt"/>
              </a:rPr>
              <a:t>Objectives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59" name=""/>
        <p:cNvGrpSpPr/>
        <p:nvPr/>
      </p:nvGrpSpPr>
      <p:grpSpPr>
        <a:xfrm>
          <a:off x="0" y="0"/>
          <a:ext cx="0" cy="0"/>
          <a:chOff x="0" y="0"/>
          <a:chExt cx="0" cy="0"/>
        </a:xfrm>
      </p:grpSpPr>
      <p:sp>
        <p:nvSpPr>
          <p:cNvPr id="1048621" name="Google Shape;61;g5fab984687_2_0"/>
          <p:cNvSpPr txBox="1"/>
          <p:nvPr/>
        </p:nvSpPr>
        <p:spPr>
          <a:xfrm>
            <a:off x="123208" y="573002"/>
            <a:ext cx="4448791" cy="322263"/>
          </a:xfrm>
          <a:prstGeom prst="rect"/>
          <a:noFill/>
          <a:ln>
            <a:noFill/>
          </a:ln>
        </p:spPr>
        <p:txBody>
          <a:bodyPr anchor="t" anchorCtr="0" bIns="91425" lIns="91425" rIns="91425" spcFirstLastPara="1" tIns="91425" wrap="square">
            <a:noAutofit/>
          </a:bodyPr>
          <a:ls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a:lstStyle>
          <a:p>
            <a:pPr>
              <a:buSzPts val="2800"/>
            </a:pPr>
            <a:r>
              <a:rPr b="1" dirty="0" sz="1600" lang="en-US">
                <a:solidFill>
                  <a:srgbClr val="213163"/>
                </a:solidFill>
              </a:rPr>
              <a:t>Proposed Solution</a:t>
            </a:r>
          </a:p>
        </p:txBody>
      </p:sp>
      <p:sp>
        <p:nvSpPr>
          <p:cNvPr id="1048622" name="Google Shape;62;g5fab984687_2_0"/>
          <p:cNvSpPr txBox="1"/>
          <p:nvPr/>
        </p:nvSpPr>
        <p:spPr>
          <a:xfrm>
            <a:off x="185737" y="1061211"/>
            <a:ext cx="4386264" cy="3205450"/>
          </a:xfrm>
          <a:prstGeom prst="rect"/>
          <a:noFill/>
          <a:ln>
            <a:noFill/>
          </a:ln>
        </p:spPr>
        <p:txBody>
          <a:bodyPr anchor="t" anchorCtr="0" bIns="91425" lIns="91425" rIns="91425" spcFirstLastPara="1" tIns="91425" wrap="square">
            <a:spAutoFit/>
          </a:bodyPr>
          <a:ls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a:lstStyle>
          <a:p>
            <a:pPr indent="-173736" marL="173736">
              <a:spcAft>
                <a:spcPts val="800"/>
              </a:spcAft>
              <a:buClr>
                <a:srgbClr val="213163"/>
              </a:buClr>
              <a:buFont typeface="Arial" panose="020B0604020202020204" pitchFamily="34" charset="0"/>
              <a:buChar char="•"/>
            </a:pPr>
            <a:r>
              <a:rPr b="1" dirty="0" lang="en-US"/>
              <a:t>Solution: </a:t>
            </a:r>
            <a:r>
              <a:rPr dirty="0" lang="en-US"/>
              <a:t>Gather a dataset of labeled emails, where each email is labeled as spam or non-spam (ham). Preprocess the text data to convert it into a format suitable for machine learning models. This may include removing stop words, tokenization, and converting text to numerical representations. Extract features from the preprocessed text data. Common features include word frequency, TF-IDF (Term Frequency-Inverse Document Frequency), and N-grams. Choose a machine-learning model for spam detection. Common models include logistic regression, support vector machines (SVM), and naive Bayes classifiers. </a:t>
            </a:r>
          </a:p>
        </p:txBody>
      </p:sp>
      <p:grpSp>
        <p:nvGrpSpPr>
          <p:cNvPr id="60" name="Group 4"/>
          <p:cNvGrpSpPr/>
          <p:nvPr/>
        </p:nvGrpSpPr>
        <p:grpSpPr>
          <a:xfrm>
            <a:off x="5264526" y="1047750"/>
            <a:ext cx="3422806" cy="2277722"/>
            <a:chOff x="5586259" y="1047750"/>
            <a:chExt cx="3422806" cy="2277722"/>
          </a:xfrm>
        </p:grpSpPr>
        <p:pic>
          <p:nvPicPr>
            <p:cNvPr id="2097165" name="Picture 2" descr="How to Write the Perfect Web Design Proposal - Bidsketch"/>
            <p:cNvPicPr>
              <a:picLocks noChangeAspect="1" noChangeArrowheads="1"/>
            </p:cNvPicPr>
            <p:nvPr/>
          </p:nvPicPr>
          <p:blipFill>
            <a:blip xmlns:r="http://schemas.openxmlformats.org/officeDocument/2006/relationships" r:embed="rId1"/>
            <a:srcRect/>
            <a:stretch>
              <a:fillRect/>
            </a:stretch>
          </p:blipFill>
          <p:spPr bwMode="auto">
            <a:xfrm>
              <a:off x="5586259" y="1047750"/>
              <a:ext cx="3422806" cy="2277722"/>
            </a:xfrm>
            <a:prstGeom prst="rect"/>
            <a:noFill/>
          </p:spPr>
        </p:pic>
        <p:cxnSp>
          <p:nvCxnSpPr>
            <p:cNvPr id="3145732" name="Straight Connector 6"/>
            <p:cNvCxnSpPr>
              <a:cxnSpLocks/>
            </p:cNvCxnSpPr>
            <p:nvPr/>
          </p:nvCxnSpPr>
          <p:spPr>
            <a:xfrm>
              <a:off x="5586259" y="1310640"/>
              <a:ext cx="0" cy="1767840"/>
            </a:xfrm>
            <a:prstGeom prst="line"/>
          </p:spPr>
          <p:style>
            <a:lnRef idx="1">
              <a:schemeClr val="accent1"/>
            </a:lnRef>
            <a:fillRef idx="0">
              <a:schemeClr val="accent1"/>
            </a:fillRef>
            <a:effectRef idx="0">
              <a:schemeClr val="accent1"/>
            </a:effectRef>
            <a:fontRef idx="minor">
              <a:schemeClr val="tx1"/>
            </a:fontRef>
          </p:style>
        </p:cxnSp>
        <p:cxnSp>
          <p:nvCxnSpPr>
            <p:cNvPr id="3145733" name="Straight Connector 7"/>
            <p:cNvCxnSpPr>
              <a:cxnSpLocks/>
            </p:cNvCxnSpPr>
            <p:nvPr/>
          </p:nvCxnSpPr>
          <p:spPr>
            <a:xfrm>
              <a:off x="9009065" y="1310640"/>
              <a:ext cx="0" cy="1767840"/>
            </a:xfrm>
            <a:prstGeom prst="line"/>
          </p:spPr>
          <p:style>
            <a:lnRef idx="1">
              <a:schemeClr val="accent1"/>
            </a:lnRef>
            <a:fillRef idx="0">
              <a:schemeClr val="accent1"/>
            </a:fillRef>
            <a:effectRef idx="0">
              <a:schemeClr val="accent1"/>
            </a:effectRef>
            <a:fontRef idx="minor">
              <a:schemeClr val="tx1"/>
            </a:fontRef>
          </p:style>
        </p:cxn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63" name=""/>
        <p:cNvGrpSpPr/>
        <p:nvPr/>
      </p:nvGrpSpPr>
      <p:grpSpPr>
        <a:xfrm>
          <a:off x="0" y="0"/>
          <a:ext cx="0" cy="0"/>
          <a:chOff x="0" y="0"/>
          <a:chExt cx="0" cy="0"/>
        </a:xfrm>
      </p:grpSpPr>
      <p:sp>
        <p:nvSpPr>
          <p:cNvPr id="1048626" name="Google Shape;61;g5fab984687_2_0"/>
          <p:cNvSpPr txBox="1"/>
          <p:nvPr/>
        </p:nvSpPr>
        <p:spPr>
          <a:xfrm>
            <a:off x="123208" y="573002"/>
            <a:ext cx="4448792" cy="322263"/>
          </a:xfrm>
          <a:prstGeom prst="rect"/>
          <a:noFill/>
          <a:ln>
            <a:noFill/>
          </a:ln>
        </p:spPr>
        <p:txBody>
          <a:bodyPr anchor="t" anchorCtr="0" bIns="91425" lIns="91425" rIns="91425" spcFirstLastPara="1" tIns="91425" wrap="square">
            <a:noAutofit/>
          </a:bodyPr>
          <a:ls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a:lstStyle>
          <a:p>
            <a:pPr>
              <a:buSzPts val="2800"/>
            </a:pPr>
            <a:r>
              <a:rPr b="1" dirty="0" sz="1600" lang="en-US">
                <a:solidFill>
                  <a:srgbClr val="213163"/>
                </a:solidFill>
              </a:rPr>
              <a:t>System Deployment Approach</a:t>
            </a:r>
          </a:p>
        </p:txBody>
      </p:sp>
      <p:pic>
        <p:nvPicPr>
          <p:cNvPr id="2097166" name="Picture 6"/>
          <p:cNvPicPr>
            <a:picLocks noChangeAspect="1"/>
          </p:cNvPicPr>
          <p:nvPr/>
        </p:nvPicPr>
        <p:blipFill rotWithShape="1">
          <a:blip xmlns:r="http://schemas.openxmlformats.org/officeDocument/2006/relationships" r:embed="rId1"/>
          <a:srcRect l="16240" t="9900" r="13904" b="2496"/>
          <a:stretch>
            <a:fillRect/>
          </a:stretch>
        </p:blipFill>
        <p:spPr>
          <a:xfrm>
            <a:off x="2131080" y="1222736"/>
            <a:ext cx="4745813" cy="3347762"/>
          </a:xfrm>
          <a:prstGeom prst="rect"/>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customXml/item1.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Props1.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Application>Microsoft Office PowerPoint</Application>
  <ScaleCrop>0</ScaleCrop>
  <LinksUpToDate>0</LinksUpToDate>
  <AppVersion>16.0000</AppVersion>
</Properties>
</file>

<file path=docProps/core.xml><?xml version="1.0" encoding="utf-8"?>
<cp:coreProperties xmlns:cp="http://schemas.openxmlformats.org/package/2006/metadata/core-properties" xmlns:dc="http://purl.org/dc/elements/1.1/" xmlns:dcterms="http://purl.org/dc/terms/" xmlns:xsi="http://www.w3.org/2001/XMLSchema-instance">
  <dc:title>PowerPoint Presentation</dc:title>
  <dc:creator>Dr Moinudeen Syed</dc:creator>
  <cp:lastModifiedBy>santhosh kumar</cp:lastModifiedBy>
  <dcterms:created xsi:type="dcterms:W3CDTF">2024-04-18T04:13:38Z</dcterms:created>
  <dcterms:modified xsi:type="dcterms:W3CDTF">2024-04-19T04:25:37Z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y fmtid="{D5CDD505-2E9C-101B-9397-08002B2CF9AE}" pid="3" name="ICV">
    <vt:lpwstr>bd1facc9d8b349efb00221b8a70edeb5</vt:lpwstr>
  </property>
</Properties>
</file>